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18BAE-D521-47DC-8ECE-8F6F1F09492A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270E-7253-4253-86AB-5F0055843D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 physical map 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638" y="1600200"/>
            <a:ext cx="3840162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Europe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2012 Pop densit Eur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5210867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pping la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610600" cy="4640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39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Shipping Lanes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marineinsight.com/wp-content/uploads/2010/10/contai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2743200" cy="1828800"/>
          </a:xfrm>
          <a:prstGeom prst="rect">
            <a:avLst/>
          </a:prstGeom>
          <a:noFill/>
        </p:spPr>
      </p:pic>
      <p:pic>
        <p:nvPicPr>
          <p:cNvPr id="4100" name="Picture 4" descr="https://encrypted-tbn3.gstatic.com/images?q=tbn:ANd9GcTnCdinwQjrTUJ0VGgG7zfaAG3Ghp_wCbfZR8Euw7-s5u0ldFa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805" y="304800"/>
            <a:ext cx="274819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 Russia Phys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1798" y="914400"/>
            <a:ext cx="4438402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Russia and Eurasia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012 Pop densit Asia_edit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785891"/>
            <a:ext cx="4803489" cy="3243309"/>
          </a:xfrm>
          <a:prstGeom prst="rect">
            <a:avLst/>
          </a:prstGeom>
        </p:spPr>
      </p:pic>
      <p:sp>
        <p:nvSpPr>
          <p:cNvPr id="5122" name="AutoShape 2" descr="data:image/jpeg;base64,/9j/4AAQSkZJRgABAQAAAQABAAD/2wCEAAkGBhQSERUUExQWFRQVGBcXFBUXFx4WGBUXGBUaFRcYFRcXHyYeFxojGhUYIC8gJCcpLCwsFR8xNTAqNSgrLCkBCQoKDgwOGg8PGjUkHCQsLCwsLCwvNSwsLCwsKSksKiwsLCw0LCksLCwsLCwpLCwsLCwsLCwsLCwsLCwsLCwsLP/AABEIALwBDAMBIgACEQEDEQH/xAAcAAABBQEBAQAAAAAAAAAAAAADAAECBAYFBwj/xABLEAABAgMEAwoKCQMDBQADAAABAhEAAyEEEjFBFlFxBQYHEyJhkZPR0jI0QlJTY4GxsvAUIzNUcoOSobNi4fEXgsEkNUNzohXC0//EABoBAAMBAQEBAAAAAAAAAAAAAAABAgMEBQb/xAAsEQACAgAFAwQCAgIDAAAAAAAAAQIRAxIhMVEEFDIiQUKBE2Ez8KHxI3HB/9oADAMBAAIRAxEAPwD0CxWKZPmzUpmiWmWJbDiwt76STUkaovaMzvvQ6lPehb2ft7Tsk/AqO9arUmWkrWWSGcsTiWFBU1Ii23ZnFKjg6MzvvQ6lPehaMzvvQ6lPei9pPZ/PPVr7sLSez+eerX3YdT4C4clHRmd96HUp70LRmd96HUp70XtJ7P556tfdhaT2fzz1a+7BU+AuHJR0Znfeh1Ke9C0Znfeh1Ke9F7Sez+eerX3YWk9n889WvuwVPgLhyUdGZ33odSnvQtGZ33odSnvRe0ns/nnq192FpPZ/PPVr7sFT4C4clHRmd96HUp70LRmd96HUp70XtJ7P556tfdhaUWfzz1a+7BU+AuHJR0Znfeh1Ke9C0Znfeh1Ke9F7Siz+eerX3YbSiz+eerX3YKnwFw5KWjM770OpT3oWjM770OpT3ou6U2fzz1a+7C0ps/nnq192Cp8BcOSlozO+9DqU96FozO+9DqU96LulNn889WvuwtKrP556tfdgqfAXDkpaMzvvQ6lPehaMzvvQ6lPei7pVZvSHq192FpVZvSHq192Cp8BcOSlozO+9DqU96FozO+9DqU96LmlVm9If0L7sLSuzekP6F92Cp8BcOSnozO+9DqU96FozO+9DqU96Lmldm9If0L7sLSuzekP6F92Cp8BcOSnozO+9DqU96FozO+9DqU96Lmldm9If0L7sLSyzekP6F92Cp8BcOSnozO+9DqU96FozO+9DqU96Leltm9If0L7sLS2zekP6F92Cp8BcOSpozO+9DqU96FozO+9DqU96Leltm9J/8L7sLS2zek/+F92Cp8BcOSpozO+9DqU96FozO+9DqU96Lel1l9J/8L7sXrBulLnJvS1XgCzsRVgfKA1iE8y3Gsr2M7uluPNky1TDaL10EtxSU5FquWrFDepb1Lsyb1SlS0uakhKyA5zMabfP4tM2H3GMhvO8W/Mm/wAhik7Qkql9Gh3s/b2nZJ+BUX983iy9sv8AlTFDez9vadkn4FRf3y+LK2y/5Uwl5h8GYcIhXIIEw92PXPIB3Ia5BbsK7DAFchXINdhrsFioFchXILdh7sMKA3Ia5FkyDShrhTHZrhLs5BIIIIxBGG3VCtBTKtyGKIPch1SSA7FjgWx2Q7FTKxRDXIOUxEphiA3Ya5BimGuwCA3IYpgxTDXYAA3Ya7BrsMUwCA3Ia5BrsNdgADchrkHuw12GAC5DFEGuw12AQEohiiDXYa7CGBuxvN4g/wCnV/7FfCmMQUxuN5A/6dX/ALFfCmOXqv4/s6uk/kL2+fxaZsPuMZDed4t+ZN/kMa/fP4tM2H3GMhvO8W/Mm/yGPPj4np/P6NDvZ+3tOyT8Co6G+PxdX4pf8qI5+9n7e07JPwKjo74fF1fil/yohfIXxMeEwrsFCYVyPWs8oFdhXYNdhXILFQG7Fqwbn8YSL10AYnoAxGuBXYs2e7R6Ec1Dzn5yiZt1oVBK9SraLPdUUuCxZxgY6u4O5SJjqXUCl2ori510yh5dnlqe89SGYYY/NY6lhlCUkoJJFVCgBHbtjnxMV5aW50YeF6rexb41IZNObUGw2Q82eEpdXQIqyLKSp1Cm3oiSrZL8FYAunA1EcdI7LYAS5agTxSTkOSMBkefZEbfaQZZSQkOkXQoOBzsBQBoJPtqQoICfZlrwG2IW6SS1U3QGZxew8k5E4Ra31I9tDJKTEbsdO1bnJRe+sBVQ3SQ/OOc9kUbkelCeZaHmzhldASmGuwa7DXYuyKA3Ia5BymGuwWKgN2Guwe5DXIdhQC7DXIOUQxRBYqAXIa5B7kK5BYUV7kMUQcohrkFhQC5DFMHuQ1yCwoBdjabyh9Qr/wBivhTGRKI2O88fUK/GfhTHN1T9B1dKv+Qs75/Fpmw+4xkN53i35k3+Qxr98/i0zYfcYyG87xb8yb/IY4I+J6Pz+jQ72ft7Tsk/AqOlvg+wP4pf8qI5u9n7e07JPwKjqbtJeU2tcr+VEJ+QLxMuEw9yLtos6B4Kr2uK92PRU7R5rjRDiTqhuKgpEM0FipAiiC8ZRmwchtZhXYV2HuGwaXOUpkhycq1i1Ksk2/Sjs7kGnONUAsslQU7KHOA3vjpTrWJbKUGfBjgHz+co5sR09Dpw1a1OjLRdDRl93bTyiyqGpANKUjo27dRQDocpbEV2xkrVaryiTTbGWHF3ZpiSWxfRuoQKGrM/N8iD7loVNJF8JADkuCw2PGdmTwIEi1lJdJIMb5ODHPydXdBJCheIIyUkguBzO4PMWi1Y08a93EZHE7DHBlqvGsaCxblLQHKFs2OTH3xbeVUZpZndECiI3YsEQxRGuYxoBdhrsHuw1yHYqA3IsWXc1czwUkjXgOkwkyunACNDYpolygOS+bUDtUknPCMsTFyrTc3wsJSepWkb20mXyqTC9XcCtGAoY56twVnwCF5HyWIyrHW3W3UCUOlXM4jP2bdg3xys3xasYQniO3ZvOGHoqLcre3MLuyW1l32NFc7izWJuGmpifYMTGkG6lHJS2bHD24GKid2gA1Ol/wB4FjzB4GGZ6fYVoqpJA1ka6wC5HTt27SVKF4Xh5rs8XFbmS5iXTyCGcAu76gcPmkbLGpepGLwLfpM/chrkd6buRLoATeJapdvY1YSd7KnN5QAGDByfZlD/ADwJ/BI4FyNZvSH1Kvxn4Uxz7PvfJVyiLoZ2xOwZVju7lWMSgtKXa89edKYxx8WMo0jfAwpRlbA75/Fpmw+4xkN53i35k3+Qxr98/i0zYfcYyG87xb8yb/IY54+J1fP6NDvZ+3tOyT8Co6m7n2J/FK/lRHL3s/b2nZJ+BUdXdn7L/fK/mREvca8TghMTlqbCLCVuAXDbR+0OFx0fkOX8f7ALW+IEQo7t7IsiaDgRD39kCmJwv3AzJr+SkbAxgaKF4tXuYQ3sTDUwcL1BqtKjnEJ8y+GVX55oP7Ew9dQ+fZCzLgKfJSTISxoB0ntgypElCTdSlSji6CfYHoNsKyW5E1AXLUhaFPdUkuCxILe0EeyCleyJbspaHOm2OWtvq0pPNTpakDO5UpsA+oD/AJeOnxmyIlQ1CLUiXFMqWOUiUXShLjA/5ixOtq1O5PZsid4c3RDGYOaE2m7oKaVWAkAXg4fmg6woJLtyjWoc82toYzeaG47mhttiSS9ytdhkIpU8rNsPnCLXHc0MZ3MIvMyMqKxTEhMLN8+yDcceaG40/Igbb3QJJbMpTLIF+EpfS/visrcdD0Uv9o6pmQxmwk2itGc4WFIzUeZwP+IibIBg/tV2COiZpiJmn5/xCD7KvEpl4EKJxdL++JBAGExRHmpSQDBjMPy3ZDcYYVFZkW0AJF4YNrhpm+BqAA7T2xU4yIqVE5OSvycBEbqTLzi700jR7iWozEKUpnvNTmSmMsFbemNHvbP1avxn4UxOJGlZeHK2S3z+LTNh9xjIbzvFvzJv8hjX75/Fpmw+4xkN53i35k3+QxEfE1+f0aHez9vadkn4FQ/CDPubnWhTPdSCwLGi0mhyht7P29p2SfgVE9/yX3PtA/pHxpjObq2C8Tw7cLhEnyZapaeLYqN0qBLFmpVqACjGHtXCbaSofWpSQ4BSgCiqVDc75GHRJYUA2ADsiBsiTihB/wBieyPP73+2Y2ivubv+nyAopnOlaitilKqk18IPUvFyx8KtpStzMCgK3VJSxcvRgFDHI4Dmgf0JPo0foT2Q3/49HoZfVp7IF1q/rC0dhPDUqjyUPgS6mdxVtTPT/B59t4Up0ybKWJgQJb8hIZCyQUkrckkMaB2DAxXG5yPQy+rT2QvoCPRS+rT2Q31yC0LdfhKnzro49SAkXSmW6Ap0soqY1Jc7MgI4Fl3Vm8oKtCmUVf8AkJe8ylGtBhjnWND9BR6KX1aYX0FHopfVp7InvF/WGZHM3J32zbKkIl2mZdSbyU+S5U55JxBLlufnjpzuFG0KA+uUCJgUSEpFGa6zNcxLNDiyJ9FL6tMI2RHopfVjsg7xf1hmQGZwk2u9MUmewmEkhr1ymEsKco5mOqGn7/rSZomi0BJYJYJdJZJAdBoaqJriW1UMbJL9FL6sQ/0SX6OX1Yg739f5FmXBDdHf1aZlqE1M/i0BLCWFMALxJokAKOLEufZSLVs4Vp5JuLSksA1xKhRuUHGOJOVcMGB9GR6OX1YhfRUeiR1Yg74My4K9k4QrTLnrnTJomBctSAkUSku6F3GbkmvtPOIJP4SLWr/zBONUBIoUgYEFmIcbTBTZUeiR+gQvoqfRI/QIH11/7C1wW/8AVK1TMBJQxTQIvE8liKnAnlZM7OYs2PhNnIDTBLmtQliir5lNHalAI5gsqcpaPYgCG+jJ8xLfgEPvmK1wX0cJdo4wKPFFISoXACAS4F88rIpw5zri0OE2YJgUpKOLAUFoBZ3LghTFiBRs9ppxTZU+Yn9AiPEDzU/oEHfSFceDQTOFJRCgiUgKqxKipqi66QAVMMahy2AitM4UpgUSUywLpSlIBLTHcLJxIApdzZ3EcfiB5qf0CGNnHmp/QIffSD08HZHCwv0MtjhVWLV27Kbc4BK4Sp6CQoy15VQ1081y6/7xzDZh5qf0ikNxCfNT+gVg72Q/Twd5PCmqjypZfAhRGbPV6P8A5iqOFeY/2UojPwv2qX+dscwSR5qf0iGMgeYn9Ih97IPTwdpPCspvsUPnyjkK0y6YDP4VJjhpcsVw5RcVIGIagx90crix5o/T/aG4kean9Ig72Qeng654UJhwlygcwbxLthRWMeo8F+7KrVYzMWEg8apPJDCiUNmdceKmQPNT0CPYuCFLWFVG+uXhTyUao1wuoeI6Zph1eiNHvn8WmbD7jGQ3neLfmTf5DGv3z+LTNh9xjIbzvFvzJv8AIY7Y+Jp8/o0O9n7e07JPwKgm/v8A7fP/AAp+NMD3s/b2nZJ+BUE39/8Ab5/4U/GmMsbZ/wDQ14niUJiRj864R+f7whtGrBv+Y+ZcmcxIJhMYYDnpCBhWwJufkwzGHcQ4VCtgJvn+8OUw16kOlF40DnNg+WbYQK2AzQ8SXKKWdJG3/ENDdrcKI/OEMV8/7fLRJRhBOWeOMJWKiIUPkQuMb/H9ompDFquHeCS7ItXgoWRrCSR+0Usz2CgJtGzo/tEeP5x8+yJkNjDKTBbAEbWNYhcenWImWiUmReyIzdnGv2RW4qA8eDnDccImpDUIIMNzNDCiPGw/GiJrksHbHVX2EZbIgqynC77oqh5WRM5tXz7Yj9IHyYkLISK0oopw5RSHYO2pu3MU6wrAehB5lAczKIapvfoPt0UAysnxwhjPgPElqsNu2DS7ASHBFXAc4sHLHDmxzAh5EPKxjNiJVEhYiQQw5NS2JGNa/NYlLsScGUo5AbdjmkPJQ1hsgEkmPYOCmW1iId/rV4fhRHl4BQkuKavYACfaY9S4LJt6xqLf+Zef9KOiOnpVUzWMKZ3d8/i0zYfcYyG87xb8yb/IY1++fxaZsPuMZDed4t+ZN/kMevHxK+f0aHez9vadkn4FRPf9/wBvn/hT8aYhvZ+3tOyT8CoPv2u/QZ14EpZN4DMcYlxGWLsxx2PCSoHM83z0RYkSUquuSoYlIF4sxJDgkg0Gx+ao5cxlG6WBBYAvR2IcPRud83zgVnlhJxOIzwrSjMcqZ0jwDMtzgmpSRdfXViOejZYwJakgckHn91KM3tyixPswKQsqKyCAk3cVXjySSXAaoxxEVV2diU1xvEP8TZgc9GgaQqFJmP8AtqFM/wBmgsurAVrQbaUboiCJDOGu5F8T07f3i1Z5BSgqFVkG6Xa4nBSiSGS7EA/2h4cM8sqKUS1PMqzgcZdKiReKiLqQ1R4QdTgDA45QD6cCm8JjgkXQkhKaBTqr5LigF19RoIy+6lhmTVvLODFanwKRQmpLtgl8Dg7k1LTMmrJUpSioABYWGDMMQMCRkBrj2IYUYrRGidbGpm7uSCDRUt25RJAxAFLzs1SoD2Rzp++VFADeGs4lxqqaHmOOIrGUtMwuxAThQJat1nIzONTz64jLA/vq540yJ7g5HoVjt8pV4NeKTygFFwCHJZCTQYGgr7BE526lnlXlADkqCboKFsS2LBxif0nZGEsVnD37l9KfCJqA6SlNcHvMRs5onaZiBOuykslkILXwFm6kG+AXZSgTQ4lxkYlYUE9EJP8ARqrdvikBKb5nBLgkJqkOkqSVhgxIOBfPVQkrfaSWlIN0A3ZhTQm811ISA7tlWuuMnYCFTr08EXKGrssF0jlPiQoEZC9DeCs/WE3WKVOwd3CrrC6GLtlermIpRWxWY0c/fHMXSYcLxc3UEkIoGUnku4UxajVJgW5m6vHDGodwcWxvdPvG2MZbrQVKvHEuXxdzmMsf3gti3QUhSV4kczPrFMXBbojLFwIzX7JkrN45oQKvV8K0/v7Ysy7QQCBQFgSrAudRcMxNWcN7IDLsylJCnDMVAXkksAKlIJPPrIyzivfAGO2mNNfzgI8rK0ZWXp9rJLKJOdCzmgCnfUNTj9oGZicbpSkPQEnF6B8GpgH1vjFIzcuiuWAOo0z5hBZqy7AsBUA5HWRhr+TC1Cy2lQKuSQKHkh1UIpeUSa5/NBqIoatmxbmAZmDh+na9QWi85SRQlyC/KNWprhLUwciup8nemyh/4ind7Bmo6k+ffWnjGZQSSlgSPwlRZRxOpjEvpaeSAkMxYlLKAe6okDmGb4bI46JpS7MEsp60Ip00gyAWe8M6OxLgew4w2xqRZtE4MkFQY4Xa3aGjZF6YZg4YtOF0hSHZSWrVqDk0oQQ1QBFETkvU1JzbBg2z268IKLQXKn1OSnFyCXJpi3QIevA81nQTaygOTeJUoDMEUCiNajdAJBpdFYFbLMUq5IoctROIc45856IFOtAIINQAz5OKgs9WYs9OY4CMrdC7QuXABS7CoLAc7EseYe1J2FkLROmJLEVAqGyIcbMRz9Eet8Eq3sKizfXLf9KI8uRaAoJJN5gWF0Gl3MYUb3ao9V4LFPYlUZpqwBWnJQc+cmOjpv5Co7nd3z+LTNh9xjIbzvFvzJv8hjX75/Fpmw+4xkN53i35k3+Qx68fEPn9Gh3s/b2nZJ+BUE3+f9vn/hHxpge9n7e07JPwKiXCCttzrQQ9Eg0x8NOHPGeJsxx2PD7NOCQlV1wCzOAMlEEHmP8AmDi08YtzdvEkcoYuGcu41Y4QOwWArZSilMtXlGr8ooBSlJc0B5uSaiL/AP8Ag2Zlu6VEgi46k8kAXixxqKNUUenz8sSMXQZX7HPXMLulw5YPk3Y/7Q9mtK0qCwWZyS5IOJO3PGHtMtiOUDU3WUSaZs2ZyxrFVVimovJblA1Csb1CcMC7fvhFxSaM7YdVCzZ4u9CMKamx5yOaKe62+RCU8WxUw5SajBqK10B2HXB5MmZxSi7qlpUpROAchmOp1M74nOObuluZe5YSMgp/JA1P4WAD6qZEDpwMsZWOLo5J3dCQOLBSak1Kqs1X1lz0RUVuoVBiTjnlV6HH/EdCXuLLu1mAluVVruNK+VgwzbOLH0OUEkCW4oBMV4ajUFgp0gB3amXPHf8AlWyKzI4JtAxz14n+8Slka/3ziyrcx1NUBgRTEcx19sEtG5q1FCRUJJQ4FMfCyAcVGsRWdBaK0uYGUScsMHFXY5Za3fmgiVlCSsJpW6XId6khq0weLMzcpUojk33Ya1JIzRrDgilIoTZEwmkpRB5TFBOajiz63/DzQlJS2GqY8ufdZnSCxNNRoKeFjqzidqmsm4VKJSonUnLAa8S+qGlbnrKSBeukJct4JKgWDmoDZZjYY60rc8kX2FGSCCCATnmyeUCQzj20lzSdgBlTZJkpSiQSSqWZqll+MUkr5IUKhJvpFCGYO8HsNimyFJnS5aXRMUFSykrEtYLBJJpi4B1vV8HTYUFKUh1DNIDZ3iNdQly3+b0qRxSG8k3i/kl2BvBxheTnRxGTx0iHI60q08WFIlpISXCwDeRxgYlKQGLBRKQzs4iUyzy0JK14qLBJcXXZqAco1pXKojmrsYIu83ILjk0YYZjMPRmpSLy1FclIUq8EhwkipIa6QcQSX/fFo5ZJS1EtSaZiCVKALrN1IAASHDCjO/Q79Gc3YtS+OUlOAUcKhRFFKY4gqSWGApHfs6FcWSlkBOBVUXjrPyaJeOdYeLTevhQcteWguoX3KqMCTSgrUjGNMJZE5VY6oBZUzJaApIflFS0oqu6OSVEgOEgHBxiDqMW7QQrlDKiGqCxejHWD09NlNpdBTKlJXKBWVBSEqUU3TdCxkwZ2/qrUuHc/dIy1OuWyyDyFBQSCplPdOtN1j7ecTN5vUIVnsrJTMCkrSSUhyygvwQ6UknNw7BhE0gEi+Dz1IASKAGlKAHNxlSOtudaJaJSRKQwQXKykeEUvhzMwD4a3INWdMlrK1LUQpnFAyiSKJqAHDks5N3MhoidPVFtKh9zrSmUPsyuYXUg3VG8hRxTnQBVXu4uKUrbq7rqmEKKuLSCCUoABYkg3izuym5tsNat1FgJCVEJSGDJCKVSkquNeN00JyJFHgtglGbM4wESuLYAg3lqUEhyxLpJrzCrM0aLElshZnscz6Ym6Q5BJF0uVUGsEkEMP22Rdm2OZLHKZYa8oBwqWCQTeBqC5TgCKnGOTbk8bOEpkSyk3VzGZKlv4SlykmhOGdTXCHs86YtTKC1qBAJAJcOzh8QXHSGxMEsOtWTQb6UHds+gVYc+yPaOB5b2BR9cv4UR4za5hdKVSuLKEJSoMUklgyiDUEguw5o9m4HR/0BxrOXj+FA/4iunVT+hxWppd8/i0zYfcYyG87xb8yb/IY1++fxaZsPuMZDed4t+ZN/kMepHxK+f0aHez9vadkn4FRPf7Kvbn2hLgOkBzh4acYhvZ+3tOyT8ColwgpJ3OtAGJSPjTGWLsxx2PEkXUrQlZUm6kJmXnNxIUFclq5tsIzwhaN0FKUACoSwxSlfJxc0za6GvGtMatFa0WlRRyRdlp5JU7mYsJJvOQCwYtRkuDjU1bSVqReUVKxUmrulJLnma6oVORqY8ZYdu5E37HWn252WyioXmSXc7VDEuHwbLB359stV1STeIcBwWNWBUA2D3qOMzB59slqB4tLAMEpJP1jl1EFdUG8QMgwOLVitYVdBSLymA5Ny8HxGvlBya4axBGKj7CluEk2sKF0sCC4F1yot5RNCkXAwAxUcnBlOnBWJJvlROPKwJdswXL0dtkXLBbUJ8FNxJQZapiklZLJvHlqPhKKsOSwugNhHMmzUiXfCyZl8ABhxQSwN44up1Uq4G2Ji3m2DKUrVZeUCjlP5Iw5V6ijgADTnq+uAyrMopDkKzYnk1vY3fCNXcHygdcRlW26CXckMDnRwAdWzn6LUu03iWDcmoIq45LlvYaAZR1tySJAWJCmurdqmtXJF73Y+x4vhAN00NwODkDQXgTUmo10x1iCZODgu4cnDGg56VbNotKmMl1JDeUxByNQ2JOOeMYyk2xFSatkXiCK0xwYAEHAEtVnH4YLKspUlK8UlYQ2JUaYJBvEMoVbygNcCWoGhNKUZ8uTt25AjWYuInrDl3NVJzKC1SDV+SlgS7NSFLSqGqKFt3FKFqSSAU8khJveDiCpzmdZdzXCLFjsiZYdjeDqABqABgCasSSKc4iVps6Q1AAQ5JDqxxAJoCpSwfwh+euJZAqVVpU4vg7uU1YM+cUm5LVjFIt6UrAuigcEhyoJ5XJLOkvewxzzctotKglnvJxSPKR4LPrILthUMWFIAwN5x5RKQksACkhy5zv/tsZ1gAMh00LkVwqGemL5vk2AhtJMljFSLwSElPJKlhRDpqCCQm9VjVwMBWgacq0qKgGWbqUsFBRYNeoD7W1wklMxaXWEpKglSjQpahUAa4F2vdFBGkTuXZ3SkrBRKDrWEn68kKLrVfZgWAAq4GRiMXGjDdFxi2cm0TlJAAWl+Uoh8LtXLDHBIPNlFZQmqUUqS5NVFwpgDiOUErqcj/zFm02VRUoS0LBQxCSxIBQVORR2Q70GTs4BoItQUlk3sBRnCRiGAxpltwrBGWhDtFlaXYAliCkMeVdvHFWAwydmeF9GV9W5SkLIYqPJoaVIFA2YzGUANsZgALoTkC5PPeJzLPzQvpi2AWSeLVQKqEkcosGNHyOrJ4fsB3N0LQJkoEkOtKFregDElN1NCSUmqqvycKvy0zBeQtdQkg0xLNRnZgdVccYaXPCnHKDu+ouCa4M5q+V4s2ENcADmrVugVatNYpzRCu9Rtj2ucla1VQkKchhRLVugAYFQGHnB2akErDYMpTAggFmwqKnbrJwZw5m8lSSLxIBCnqDjgfYM2bplY7l5IWVkC9fu40GCQAWrV2wvRT2FuAnJRV0gKYghNCdRPNQN7Y6dntKpUtSpU3kIUhTEXVXmBIZNVpBRmWoC0MuXJnSuMYy+LTcDFwtYQDemVZL3SBdzGbGOcsAEgEKBugGv9JBSPJNWq9OmM/PR/5K2L26Kr6kqWhSeMvqEw32mvVN1JdN28AHTjefZ7JwazAbKoJUVhE1SAo5shGGoB2bmjxlCXlpKTgLiUFg5IAK2a6kYDInEl3MescDqCLCoF34+Y7hj4CMRsb2NHT0qqX1/wClp6mm3z+LTNh9xjIbzvFvzJv8hjX75/Fpmw+4xkN53i35k3+Qx68fEPn9Gh3s/b2nZJ+BUPwhTbu5tpUXYIBLYtfS7Q29n7e07JPwKjrbsblptMlclZUErABKSygxCqFi1RETV2hx2PnLj5csC6kAglTnlOMrwoAAwNBVtRi2jc6UBxk9a03gZglyz9YSwUPrC4di7VLhOEepo4HLGC4XaH18Yk5k5orj+0EtXBDZJi76l2i87vxgd/0f4Yao8x9Niezr9+4JHmW4NkUEqmCUwSVoBUU3sACqaZhBQkIBGAe8qlYeesy7wUb4UJfJlmgCUkBKvKDMGThShBpHqUngssiTyTNGJa+CHIAKi6S6mSKnBucxGXwT2MBiZq/xLB9yR87BGUukxJSbZT20PHJkxPEi6qpJPF1ozipNL1AcKhSccoSwJigCQAHzwcPkHcNR2x1R7ErggsbkgzkvkFpYbAUHW2yIngfseap5x8tOZc+R8vGi6WdGWVnjNnShxefDk1wfFhkXFXMEmoDuM8xSr/06w3Owj19fAzYj5U+jsy0Bn1cj5YQ8vgasY8ufXF1pL7eRDfTYnIsjPIlzXLlWJchsWJq2GDgbccodc26XYABmz1YbQcf6s3j2A8EVk86f+tHc+WiCuB2xkk37Q5L/AGicsK3Hg7aYZGePoUCSWBySMGcAnMOHGHPEfCWQBytWseEXBwo+r3x7GeB+x+fPHMFpH/6QpfA9Y0kEKn0fy05hj5FIfbTDIzyFczBuZqnVXn5hzEVDQCam8xdqeTgMcecE/sI9mTwQWQeXaM3+sTXbyPbD/wCkNjZr8/8AWnufLwu2xELIzxlACTg95mreYg0JOdRhzDCBzbInEAANrLMxALVd3/djrj2f/Ryxs1+f+tPvuRNPBDYx5U/Ly0638yK7eYZJHj7S0iWbqlEcpQLFJc0YEGl0VxqXyaCzC0pICiy1J400UbwBFVs91izPjqcv65/pFY3cKnD/AHp2Zo1Uh5XBLZEggKn6x9YHB/p5NP7CJ7WfuVlkeRLtCjLuFgHcPylNynDs4SHUdTLxOdSdNTLS6WZw4epo7tWnPV2G0+0T+CWyKL3pyaAG6tIdmZ+RjyR0CI2jghsa8TOoXBC0uKg0NzCg+Xhx6aSE4NnicqcFuS7As5GxiWeuESVKKmF4PiSOkvXGjYc4zj2pfBBYiAAZqQGHJWnIk5oNa4xFHA/ZEuy7QBi3GJYHmFz5aK7efsL8bPGpaGS5rTWQH2UyAOOWWcA4JBcYM5JcUCWpi+Vczrj2j/R6xv4c9ndr6WwYeQ+FIkeCKyV5c8PqWmnODceDt5jyM8SE9saFxdUxvBsKkYORhlnBpdpCTfAKSmhS+RxdvCBw532x7MrggsZ8qd+pFH1ciIf6N2Lzp9Wflpy/2c8HbyHkZ42bReAICBSjUJJXVyfCNRsFMoiZnJNAXIUGe8kAKZONBV/7GPZFcDNiIu357fjTTDO5zQ6eBmxDyp/60f8A84XbyDKzxuXMZjQAkuSHLtSrMB2R7RwQzb1hWfXr+CX0xE8DliYi9Pr/AFppj/RzxpN7O9mVYZJlSSspKit1kEuQAagDzRlGuFgyhK2VFNMlvn8WmbD7jGQ3neLfmTf5DGv3z+LTNh9xjIbzvFvzJv8AIY74+IfP6OxuPujLkzp5mKCb3FAVHkoL0dx4Qjr6T2f0g6R2xmbfvVs61PdUHqbq1JBJNTQ4xW0Os/rOtX2wPKwSkjX6T2f0g6R2wtJ7P6QdI7YyGh1n9Z1q+2FodZ/WdavtgqI6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393d3ZMyQtKVgkgsHGo88cDed4t/vm/yGH0Ns/rOtX2x2Nyty0SZdxD3XJqXxqamuMPRKkCi7tn/2Q==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hQSERUUExQWFRQVGBcXFBUXFx4WGBUXGBUaFRcYFRcXHyYeFxojGhUYIC8gJCcpLCwsFR8xNTAqNSgrLCkBCQoKDgwOGg8PGjUkHCQsLCwsLCwvNSwsLCwsKSksKiwsLCw0LCksLCwsLCwpLCwsLCwsLCwsLCwsLCwsLCwsLP/AABEIALwBDAMBIgACEQEDEQH/xAAcAAABBQEBAQAAAAAAAAAAAAADAAECBAYFBwj/xABLEAABAgMEAwoKCQMDBQADAAABAhEAAyEEEjFBFlFxBQYHEyJhkZPR0jI0QlJTY4GxsvAUIzNUcoOSobNi4fEXgsEkNUNzohXC0//EABoBAAMBAQEBAAAAAAAAAAAAAAABAgMEBQb/xAAsEQACAgAFAwQCAgIDAAAAAAAAAQIRAxIhMVEEFDIiQUKBE2Ez8KHxI3HB/9oADAMBAAIRAxEAPwD0CxWKZPmzUpmiWmWJbDiwt76STUkaovaMzvvQ6lPehb2ft7Tsk/AqO9arUmWkrWWSGcsTiWFBU1Ii23ZnFKjg6MzvvQ6lPehaMzvvQ6lPei9pPZ/PPVr7sLSez+eerX3YdT4C4clHRmd96HUp70LRmd96HUp70XtJ7P556tfdhaT2fzz1a+7BU+AuHJR0Znfeh1Ke9C0Znfeh1Ke9F7Sez+eerX3YWk9n889WvuwVPgLhyUdGZ33odSnvQtGZ33odSnvRe0ns/nnq192FpPZ/PPVr7sFT4C4clHRmd96HUp70LRmd96HUp70XtJ7P556tfdhaUWfzz1a+7BU+AuHJR0Znfeh1Ke9C0Znfeh1Ke9F7Siz+eerX3YbSiz+eerX3YKnwFw5KWjM770OpT3oWjM770OpT3ou6U2fzz1a+7C0ps/nnq192Cp8BcOSlozO+9DqU96FozO+9DqU96LulNn889WvuwtKrP556tfdgqfAXDkpaMzvvQ6lPehaMzvvQ6lPei7pVZvSHq192FpVZvSHq192Cp8BcOSlozO+9DqU96FozO+9DqU96LmlVm9If0L7sLSuzekP6F92Cp8BcOSnozO+9DqU96FozO+9DqU96Lmldm9If0L7sLSuzekP6F92Cp8BcOSnozO+9DqU96FozO+9DqU96Lmldm9If0L7sLSyzekP6F92Cp8BcOSnozO+9DqU96FozO+9DqU96Leltm9If0L7sLS2zekP6F92Cp8BcOSpozO+9DqU96FozO+9DqU96Leltm9J/8L7sLS2zek/+F92Cp8BcOSpozO+9DqU96FozO+9DqU96Lel1l9J/8L7sXrBulLnJvS1XgCzsRVgfKA1iE8y3Gsr2M7uluPNky1TDaL10EtxSU5FquWrFDepb1Lsyb1SlS0uakhKyA5zMabfP4tM2H3GMhvO8W/Mm/wAhik7Qkql9Gh3s/b2nZJ+BUX983iy9sv8AlTFDez9vadkn4FRf3y+LK2y/5Uwl5h8GYcIhXIIEw92PXPIB3Ia5BbsK7DAFchXINdhrsFioFchXILdh7sMKA3Ia5FkyDShrhTHZrhLs5BIIIIxBGG3VCtBTKtyGKIPch1SSA7FjgWx2Q7FTKxRDXIOUxEphiA3Ya5BimGuwCA3IYpgxTDXYAA3Ya7BrsMUwCA3Ia5BrsNdgADchrkHuw12GAC5DFEGuw12AQEohiiDXYa7CGBuxvN4g/wCnV/7FfCmMQUxuN5A/6dX/ALFfCmOXqv4/s6uk/kL2+fxaZsPuMZDed4t+ZN/kMa/fP4tM2H3GMhvO8W/Mm/yGPPj4np/P6NDvZ+3tOyT8Co6G+PxdX4pf8qI5+9n7e07JPwKjo74fF1fil/yohfIXxMeEwrsFCYVyPWs8oFdhXYNdhXILFQG7Fqwbn8YSL10AYnoAxGuBXYs2e7R6Ec1Dzn5yiZt1oVBK9SraLPdUUuCxZxgY6u4O5SJjqXUCl2ori510yh5dnlqe89SGYYY/NY6lhlCUkoJJFVCgBHbtjnxMV5aW50YeF6rexb41IZNObUGw2Q82eEpdXQIqyLKSp1Cm3oiSrZL8FYAunA1EcdI7LYAS5agTxSTkOSMBkefZEbfaQZZSQkOkXQoOBzsBQBoJPtqQoICfZlrwG2IW6SS1U3QGZxew8k5E4Ra31I9tDJKTEbsdO1bnJRe+sBVQ3SQ/OOc9kUbkelCeZaHmzhldASmGuwa7DXYuyKA3Ia5BymGuwWKgN2Guwe5DXIdhQC7DXIOUQxRBYqAXIa5B7kK5BYUV7kMUQcohrkFhQC5DFMHuQ1yCwoBdjabyh9Qr/wBivhTGRKI2O88fUK/GfhTHN1T9B1dKv+Qs75/Fpmw+4xkN53i35k3+Qxr98/i0zYfcYyG87xb8yb/IY4I+J6Pz+jQ72ft7Tsk/AqOlvg+wP4pf8qI5u9n7e07JPwKjqbtJeU2tcr+VEJ+QLxMuEw9yLtos6B4Kr2uK92PRU7R5rjRDiTqhuKgpEM0FipAiiC8ZRmwchtZhXYV2HuGwaXOUpkhycq1i1Ksk2/Sjs7kGnONUAsslQU7KHOA3vjpTrWJbKUGfBjgHz+co5sR09Dpw1a1OjLRdDRl93bTyiyqGpANKUjo27dRQDocpbEV2xkrVaryiTTbGWHF3ZpiSWxfRuoQKGrM/N8iD7loVNJF8JADkuCw2PGdmTwIEi1lJdJIMb5ODHPydXdBJCheIIyUkguBzO4PMWi1Y08a93EZHE7DHBlqvGsaCxblLQHKFs2OTH3xbeVUZpZndECiI3YsEQxRGuYxoBdhrsHuw1yHYqA3IsWXc1czwUkjXgOkwkyunACNDYpolygOS+bUDtUknPCMsTFyrTc3wsJSepWkb20mXyqTC9XcCtGAoY56twVnwCF5HyWIyrHW3W3UCUOlXM4jP2bdg3xys3xasYQniO3ZvOGHoqLcre3MLuyW1l32NFc7izWJuGmpifYMTGkG6lHJS2bHD24GKid2gA1Ol/wB4FjzB4GGZ6fYVoqpJA1ka6wC5HTt27SVKF4Xh5rs8XFbmS5iXTyCGcAu76gcPmkbLGpepGLwLfpM/chrkd6buRLoATeJapdvY1YSd7KnN5QAGDByfZlD/ADwJ/BI4FyNZvSH1Kvxn4Uxz7PvfJVyiLoZ2xOwZVju7lWMSgtKXa89edKYxx8WMo0jfAwpRlbA75/Fpmw+4xkN53i35k3+Qxr98/i0zYfcYyG87xb8yb/IY54+J1fP6NDvZ+3tOyT8Co6m7n2J/FK/lRHL3s/b2nZJ+BUdXdn7L/fK/mREvca8TghMTlqbCLCVuAXDbR+0OFx0fkOX8f7ALW+IEQo7t7IsiaDgRD39kCmJwv3AzJr+SkbAxgaKF4tXuYQ3sTDUwcL1BqtKjnEJ8y+GVX55oP7Ew9dQ+fZCzLgKfJSTISxoB0ntgypElCTdSlSji6CfYHoNsKyW5E1AXLUhaFPdUkuCxILe0EeyCleyJbspaHOm2OWtvq0pPNTpakDO5UpsA+oD/AJeOnxmyIlQ1CLUiXFMqWOUiUXShLjA/5ixOtq1O5PZsid4c3RDGYOaE2m7oKaVWAkAXg4fmg6woJLtyjWoc82toYzeaG47mhttiSS9ytdhkIpU8rNsPnCLXHc0MZ3MIvMyMqKxTEhMLN8+yDcceaG40/Igbb3QJJbMpTLIF+EpfS/visrcdD0Uv9o6pmQxmwk2itGc4WFIzUeZwP+IibIBg/tV2COiZpiJmn5/xCD7KvEpl4EKJxdL++JBAGExRHmpSQDBjMPy3ZDcYYVFZkW0AJF4YNrhpm+BqAA7T2xU4yIqVE5OSvycBEbqTLzi700jR7iWozEKUpnvNTmSmMsFbemNHvbP1avxn4UxOJGlZeHK2S3z+LTNh9xjIbzvFvzJv8hjX75/Fpmw+4xkN53i35k3+QxEfE1+f0aHez9vadkn4FQ/CDPubnWhTPdSCwLGi0mhyht7P29p2SfgVE9/yX3PtA/pHxpjObq2C8Tw7cLhEnyZapaeLYqN0qBLFmpVqACjGHtXCbaSofWpSQ4BSgCiqVDc75GHRJYUA2ADsiBsiTihB/wBieyPP73+2Y2ivubv+nyAopnOlaitilKqk18IPUvFyx8KtpStzMCgK3VJSxcvRgFDHI4Dmgf0JPo0foT2Q3/49HoZfVp7IF1q/rC0dhPDUqjyUPgS6mdxVtTPT/B59t4Up0ybKWJgQJb8hIZCyQUkrckkMaB2DAxXG5yPQy+rT2QvoCPRS+rT2Q31yC0LdfhKnzro49SAkXSmW6Ap0soqY1Jc7MgI4Fl3Vm8oKtCmUVf8AkJe8ylGtBhjnWND9BR6KX1aYX0FHopfVp7InvF/WGZHM3J32zbKkIl2mZdSbyU+S5U55JxBLlufnjpzuFG0KA+uUCJgUSEpFGa6zNcxLNDiyJ9FL6tMI2RHopfVjsg7xf1hmQGZwk2u9MUmewmEkhr1ymEsKco5mOqGn7/rSZomi0BJYJYJdJZJAdBoaqJriW1UMbJL9FL6sQ/0SX6OX1Yg739f5FmXBDdHf1aZlqE1M/i0BLCWFMALxJokAKOLEufZSLVs4Vp5JuLSksA1xKhRuUHGOJOVcMGB9GR6OX1YhfRUeiR1Yg74My4K9k4QrTLnrnTJomBctSAkUSku6F3GbkmvtPOIJP4SLWr/zBONUBIoUgYEFmIcbTBTZUeiR+gQvoqfRI/QIH11/7C1wW/8AVK1TMBJQxTQIvE8liKnAnlZM7OYs2PhNnIDTBLmtQliir5lNHalAI5gsqcpaPYgCG+jJ8xLfgEPvmK1wX0cJdo4wKPFFISoXACAS4F88rIpw5zri0OE2YJgUpKOLAUFoBZ3LghTFiBRs9ppxTZU+Yn9AiPEDzU/oEHfSFceDQTOFJRCgiUgKqxKipqi66QAVMMahy2AitM4UpgUSUywLpSlIBLTHcLJxIApdzZ3EcfiB5qf0CGNnHmp/QIffSD08HZHCwv0MtjhVWLV27Kbc4BK4Sp6CQoy15VQ1081y6/7xzDZh5qf0ikNxCfNT+gVg72Q/Twd5PCmqjypZfAhRGbPV6P8A5iqOFeY/2UojPwv2qX+dscwSR5qf0iGMgeYn9Ih97IPTwdpPCspvsUPnyjkK0y6YDP4VJjhpcsVw5RcVIGIagx90crix5o/T/aG4kean9Ig72Qeng654UJhwlygcwbxLthRWMeo8F+7KrVYzMWEg8apPJDCiUNmdceKmQPNT0CPYuCFLWFVG+uXhTyUao1wuoeI6Zph1eiNHvn8WmbD7jGQ3neLfmTf5DGv3z+LTNh9xjIbzvFvzJv8AIY7Y+Jp8/o0O9n7e07JPwKgm/v8A7fP/AAp+NMD3s/b2nZJ+BUE39/8Ab5/4U/GmMsbZ/wDQ14niUJiRj864R+f7whtGrBv+Y+ZcmcxIJhMYYDnpCBhWwJufkwzGHcQ4VCtgJvn+8OUw16kOlF40DnNg+WbYQK2AzQ8SXKKWdJG3/ENDdrcKI/OEMV8/7fLRJRhBOWeOMJWKiIUPkQuMb/H9ompDFquHeCS7ItXgoWRrCSR+0Usz2CgJtGzo/tEeP5x8+yJkNjDKTBbAEbWNYhcenWImWiUmReyIzdnGv2RW4qA8eDnDccImpDUIIMNzNDCiPGw/GiJrksHbHVX2EZbIgqynC77oqh5WRM5tXz7Yj9IHyYkLISK0oopw5RSHYO2pu3MU6wrAehB5lAczKIapvfoPt0UAysnxwhjPgPElqsNu2DS7ASHBFXAc4sHLHDmxzAh5EPKxjNiJVEhYiQQw5NS2JGNa/NYlLsScGUo5AbdjmkPJQ1hsgEkmPYOCmW1iId/rV4fhRHl4BQkuKavYACfaY9S4LJt6xqLf+Zef9KOiOnpVUzWMKZ3d8/i0zYfcYyG87xb8yb/IY1++fxaZsPuMZDed4t+ZN/kMevHxK+f0aHez9vadkn4FRPf9/wBvn/hT8aYhvZ+3tOyT8CoPv2u/QZ14EpZN4DMcYlxGWLsxx2PCSoHM83z0RYkSUquuSoYlIF4sxJDgkg0Gx+ao5cxlG6WBBYAvR2IcPRud83zgVnlhJxOIzwrSjMcqZ0jwDMtzgmpSRdfXViOejZYwJakgckHn91KM3tyixPswKQsqKyCAk3cVXjySSXAaoxxEVV2diU1xvEP8TZgc9GgaQqFJmP8AtqFM/wBmgsurAVrQbaUboiCJDOGu5F8T07f3i1Z5BSgqFVkG6Xa4nBSiSGS7EA/2h4cM8sqKUS1PMqzgcZdKiReKiLqQ1R4QdTgDA45QD6cCm8JjgkXQkhKaBTqr5LigF19RoIy+6lhmTVvLODFanwKRQmpLtgl8Dg7k1LTMmrJUpSioABYWGDMMQMCRkBrj2IYUYrRGidbGpm7uSCDRUt25RJAxAFLzs1SoD2Rzp++VFADeGs4lxqqaHmOOIrGUtMwuxAThQJat1nIzONTz64jLA/vq540yJ7g5HoVjt8pV4NeKTygFFwCHJZCTQYGgr7BE526lnlXlADkqCboKFsS2LBxif0nZGEsVnD37l9KfCJqA6SlNcHvMRs5onaZiBOuykslkILXwFm6kG+AXZSgTQ4lxkYlYUE9EJP8ARqrdvikBKb5nBLgkJqkOkqSVhgxIOBfPVQkrfaSWlIN0A3ZhTQm811ISA7tlWuuMnYCFTr08EXKGrssF0jlPiQoEZC9DeCs/WE3WKVOwd3CrrC6GLtlermIpRWxWY0c/fHMXSYcLxc3UEkIoGUnku4UxajVJgW5m6vHDGodwcWxvdPvG2MZbrQVKvHEuXxdzmMsf3gti3QUhSV4kczPrFMXBbojLFwIzX7JkrN45oQKvV8K0/v7Ysy7QQCBQFgSrAudRcMxNWcN7IDLsylJCnDMVAXkksAKlIJPPrIyzivfAGO2mNNfzgI8rK0ZWXp9rJLKJOdCzmgCnfUNTj9oGZicbpSkPQEnF6B8GpgH1vjFIzcuiuWAOo0z5hBZqy7AsBUA5HWRhr+TC1Cy2lQKuSQKHkh1UIpeUSa5/NBqIoatmxbmAZmDh+na9QWi85SRQlyC/KNWprhLUwciup8nemyh/4ind7Bmo6k+ffWnjGZQSSlgSPwlRZRxOpjEvpaeSAkMxYlLKAe6okDmGb4bI46JpS7MEsp60Ip00gyAWe8M6OxLgew4w2xqRZtE4MkFQY4Xa3aGjZF6YZg4YtOF0hSHZSWrVqDk0oQQ1QBFETkvU1JzbBg2z268IKLQXKn1OSnFyCXJpi3QIevA81nQTaygOTeJUoDMEUCiNajdAJBpdFYFbLMUq5IoctROIc45856IFOtAIINQAz5OKgs9WYs9OY4CMrdC7QuXABS7CoLAc7EseYe1J2FkLROmJLEVAqGyIcbMRz9Eet8Eq3sKizfXLf9KI8uRaAoJJN5gWF0Gl3MYUb3ao9V4LFPYlUZpqwBWnJQc+cmOjpv5Co7nd3z+LTNh9xjIbzvFvzJv8hjX75/Fpmw+4xkN53i35k3+Qx68fEPn9Gh3s/b2nZJ+BUE3+f9vn/hHxpge9n7e07JPwKiXCCttzrQQ9Eg0x8NOHPGeJsxx2PD7NOCQlV1wCzOAMlEEHmP8AmDi08YtzdvEkcoYuGcu41Y4QOwWArZSilMtXlGr8ooBSlJc0B5uSaiL/AP8Ag2Zlu6VEgi46k8kAXixxqKNUUenz8sSMXQZX7HPXMLulw5YPk3Y/7Q9mtK0qCwWZyS5IOJO3PGHtMtiOUDU3WUSaZs2ZyxrFVVimovJblA1Csb1CcMC7fvhFxSaM7YdVCzZ4u9CMKamx5yOaKe62+RCU8WxUw5SajBqK10B2HXB5MmZxSi7qlpUpROAchmOp1M74nOObuluZe5YSMgp/JA1P4WAD6qZEDpwMsZWOLo5J3dCQOLBSak1Kqs1X1lz0RUVuoVBiTjnlV6HH/EdCXuLLu1mAluVVruNK+VgwzbOLH0OUEkCW4oBMV4ajUFgp0gB3amXPHf8AlWyKzI4JtAxz14n+8Slka/3ziyrcx1NUBgRTEcx19sEtG5q1FCRUJJQ4FMfCyAcVGsRWdBaK0uYGUScsMHFXY5Za3fmgiVlCSsJpW6XId6khq0weLMzcpUojk33Ya1JIzRrDgilIoTZEwmkpRB5TFBOajiz63/DzQlJS2GqY8ufdZnSCxNNRoKeFjqzidqmsm4VKJSonUnLAa8S+qGlbnrKSBeukJct4JKgWDmoDZZjYY60rc8kX2FGSCCCATnmyeUCQzj20lzSdgBlTZJkpSiQSSqWZqll+MUkr5IUKhJvpFCGYO8HsNimyFJnS5aXRMUFSykrEtYLBJJpi4B1vV8HTYUFKUh1DNIDZ3iNdQly3+b0qRxSG8k3i/kl2BvBxheTnRxGTx0iHI60q08WFIlpISXCwDeRxgYlKQGLBRKQzs4iUyzy0JK14qLBJcXXZqAco1pXKojmrsYIu83ILjk0YYZjMPRmpSLy1FclIUq8EhwkipIa6QcQSX/fFo5ZJS1EtSaZiCVKALrN1IAASHDCjO/Q79Gc3YtS+OUlOAUcKhRFFKY4gqSWGApHfs6FcWSlkBOBVUXjrPyaJeOdYeLTevhQcteWguoX3KqMCTSgrUjGNMJZE5VY6oBZUzJaApIflFS0oqu6OSVEgOEgHBxiDqMW7QQrlDKiGqCxejHWD09NlNpdBTKlJXKBWVBSEqUU3TdCxkwZ2/qrUuHc/dIy1OuWyyDyFBQSCplPdOtN1j7ecTN5vUIVnsrJTMCkrSSUhyygvwQ6UknNw7BhE0gEi+Dz1IASKAGlKAHNxlSOtudaJaJSRKQwQXKykeEUvhzMwD4a3INWdMlrK1LUQpnFAyiSKJqAHDks5N3MhoidPVFtKh9zrSmUPsyuYXUg3VG8hRxTnQBVXu4uKUrbq7rqmEKKuLSCCUoABYkg3izuym5tsNat1FgJCVEJSGDJCKVSkquNeN00JyJFHgtglGbM4wESuLYAg3lqUEhyxLpJrzCrM0aLElshZnscz6Ym6Q5BJF0uVUGsEkEMP22Rdm2OZLHKZYa8oBwqWCQTeBqC5TgCKnGOTbk8bOEpkSyk3VzGZKlv4SlykmhOGdTXCHs86YtTKC1qBAJAJcOzh8QXHSGxMEsOtWTQb6UHds+gVYc+yPaOB5b2BR9cv4UR4za5hdKVSuLKEJSoMUklgyiDUEguw5o9m4HR/0BxrOXj+FA/4iunVT+hxWppd8/i0zYfcYyG87xb8yb/IY1++fxaZsPuMZDed4t+ZN/kMepHxK+f0aHez9vadkn4FRPf7Kvbn2hLgOkBzh4acYhvZ+3tOyT8ColwgpJ3OtAGJSPjTGWLsxx2PEkXUrQlZUm6kJmXnNxIUFclq5tsIzwhaN0FKUACoSwxSlfJxc0za6GvGtMatFa0WlRRyRdlp5JU7mYsJJvOQCwYtRkuDjU1bSVqReUVKxUmrulJLnma6oVORqY8ZYdu5E37HWn252WyioXmSXc7VDEuHwbLB359stV1STeIcBwWNWBUA2D3qOMzB59slqB4tLAMEpJP1jl1EFdUG8QMgwOLVitYVdBSLymA5Ny8HxGvlBya4axBGKj7CluEk2sKF0sCC4F1yot5RNCkXAwAxUcnBlOnBWJJvlROPKwJdswXL0dtkXLBbUJ8FNxJQZapiklZLJvHlqPhKKsOSwugNhHMmzUiXfCyZl8ABhxQSwN44up1Uq4G2Ji3m2DKUrVZeUCjlP5Iw5V6ijgADTnq+uAyrMopDkKzYnk1vY3fCNXcHygdcRlW26CXckMDnRwAdWzn6LUu03iWDcmoIq45LlvYaAZR1tySJAWJCmurdqmtXJF73Y+x4vhAN00NwODkDQXgTUmo10x1iCZODgu4cnDGg56VbNotKmMl1JDeUxByNQ2JOOeMYyk2xFSatkXiCK0xwYAEHAEtVnH4YLKspUlK8UlYQ2JUaYJBvEMoVbygNcCWoGhNKUZ8uTt25AjWYuInrDl3NVJzKC1SDV+SlgS7NSFLSqGqKFt3FKFqSSAU8khJveDiCpzmdZdzXCLFjsiZYdjeDqABqABgCasSSKc4iVps6Q1AAQ5JDqxxAJoCpSwfwh+euJZAqVVpU4vg7uU1YM+cUm5LVjFIt6UrAuigcEhyoJ5XJLOkvewxzzctotKglnvJxSPKR4LPrILthUMWFIAwN5x5RKQksACkhy5zv/tsZ1gAMh00LkVwqGemL5vk2AhtJMljFSLwSElPJKlhRDpqCCQm9VjVwMBWgacq0qKgGWbqUsFBRYNeoD7W1wklMxaXWEpKglSjQpahUAa4F2vdFBGkTuXZ3SkrBRKDrWEn68kKLrVfZgWAAq4GRiMXGjDdFxi2cm0TlJAAWl+Uoh8LtXLDHBIPNlFZQmqUUqS5NVFwpgDiOUErqcj/zFm02VRUoS0LBQxCSxIBQVORR2Q70GTs4BoItQUlk3sBRnCRiGAxpltwrBGWhDtFlaXYAliCkMeVdvHFWAwydmeF9GV9W5SkLIYqPJoaVIFA2YzGUANsZgALoTkC5PPeJzLPzQvpi2AWSeLVQKqEkcosGNHyOrJ4fsB3N0LQJkoEkOtKFregDElN1NCSUmqqvycKvy0zBeQtdQkg0xLNRnZgdVccYaXPCnHKDu+ouCa4M5q+V4s2ENcADmrVugVatNYpzRCu9Rtj2ucla1VQkKchhRLVugAYFQGHnB2akErDYMpTAggFmwqKnbrJwZw5m8lSSLxIBCnqDjgfYM2bplY7l5IWVkC9fu40GCQAWrV2wvRT2FuAnJRV0gKYghNCdRPNQN7Y6dntKpUtSpU3kIUhTEXVXmBIZNVpBRmWoC0MuXJnSuMYy+LTcDFwtYQDemVZL3SBdzGbGOcsAEgEKBugGv9JBSPJNWq9OmM/PR/5K2L26Kr6kqWhSeMvqEw32mvVN1JdN28AHTjefZ7JwazAbKoJUVhE1SAo5shGGoB2bmjxlCXlpKTgLiUFg5IAK2a6kYDInEl3MescDqCLCoF34+Y7hj4CMRsb2NHT0qqX1/wClp6mm3z+LTNh9xjIbzvFvzJv8hjX75/Fpmw+4xkN53i35k3+Qx68fEPn9Gh3s/b2nZJ+BUPwhTbu5tpUXYIBLYtfS7Q29n7e07JPwKjrbsblptMlclZUErABKSygxCqFi1RETV2hx2PnLj5csC6kAglTnlOMrwoAAwNBVtRi2jc6UBxk9a03gZglyz9YSwUPrC4di7VLhOEepo4HLGC4XaH18Yk5k5orj+0EtXBDZJi76l2i87vxgd/0f4Yao8x9Niezr9+4JHmW4NkUEqmCUwSVoBUU3sACqaZhBQkIBGAe8qlYeesy7wUb4UJfJlmgCUkBKvKDMGThShBpHqUngssiTyTNGJa+CHIAKi6S6mSKnBucxGXwT2MBiZq/xLB9yR87BGUukxJSbZT20PHJkxPEi6qpJPF1ozipNL1AcKhSccoSwJigCQAHzwcPkHcNR2x1R7ErggsbkgzkvkFpYbAUHW2yIngfseap5x8tOZc+R8vGi6WdGWVnjNnShxefDk1wfFhkXFXMEmoDuM8xSr/06w3Owj19fAzYj5U+jsy0Bn1cj5YQ8vgasY8ufXF1pL7eRDfTYnIsjPIlzXLlWJchsWJq2GDgbccodc26XYABmz1YbQcf6s3j2A8EVk86f+tHc+WiCuB2xkk37Q5L/AGicsK3Hg7aYZGePoUCSWBySMGcAnMOHGHPEfCWQBytWseEXBwo+r3x7GeB+x+fPHMFpH/6QpfA9Y0kEKn0fy05hj5FIfbTDIzyFczBuZqnVXn5hzEVDQCam8xdqeTgMcecE/sI9mTwQWQeXaM3+sTXbyPbD/wCkNjZr8/8AWnufLwu2xELIzxlACTg95mreYg0JOdRhzDCBzbInEAANrLMxALVd3/djrj2f/Ryxs1+f+tPvuRNPBDYx5U/Ly0638yK7eYZJHj7S0iWbqlEcpQLFJc0YEGl0VxqXyaCzC0pICiy1J400UbwBFVs91izPjqcv65/pFY3cKnD/AHp2Zo1Uh5XBLZEggKn6x9YHB/p5NP7CJ7WfuVlkeRLtCjLuFgHcPylNynDs4SHUdTLxOdSdNTLS6WZw4epo7tWnPV2G0+0T+CWyKL3pyaAG6tIdmZ+RjyR0CI2jghsa8TOoXBC0uKg0NzCg+Xhx6aSE4NnicqcFuS7As5GxiWeuESVKKmF4PiSOkvXGjYc4zj2pfBBYiAAZqQGHJWnIk5oNa4xFHA/ZEuy7QBi3GJYHmFz5aK7efsL8bPGpaGS5rTWQH2UyAOOWWcA4JBcYM5JcUCWpi+Vczrj2j/R6xv4c9ndr6WwYeQ+FIkeCKyV5c8PqWmnODceDt5jyM8SE9saFxdUxvBsKkYORhlnBpdpCTfAKSmhS+RxdvCBw532x7MrggsZ8qd+pFH1ciIf6N2Lzp9Wflpy/2c8HbyHkZ42bReAICBSjUJJXVyfCNRsFMoiZnJNAXIUGe8kAKZONBV/7GPZFcDNiIu357fjTTDO5zQ6eBmxDyp/60f8A84XbyDKzxuXMZjQAkuSHLtSrMB2R7RwQzb1hWfXr+CX0xE8DliYi9Pr/AFppj/RzxpN7O9mVYZJlSSspKit1kEuQAagDzRlGuFgyhK2VFNMlvn8WmbD7jGQ3neLfmTf5DGv3z+LTNh9xjIbzvFvzJv8AIY74+IfP6OxuPujLkzp5mKCb3FAVHkoL0dx4Qjr6T2f0g6R2xmbfvVs61PdUHqbq1JBJNTQ4xW0Os/rOtX2wPKwSkjX6T2f0g6R2wtJ7P6QdI7YyGh1n9Z1q+2FodZ/WdavtgqI6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393d3ZMyQtKVgkgsHGo88cDed4t/vm/yGH0Ns/rOtX2x2Nyty0SZdxD3XJqXxqamuMPRKkCi7tn/2Q==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QSERUUExQWFRQVGBcXFBUXFx4WGBUXGBUaFRcYFRcXHyYeFxojGhUYIC8gJCcpLCwsFR8xNTAqNSgrLCkBCQoKDgwOGg8PGjUkHCQsLCwsLCwvNSwsLCwsKSksKiwsLCw0LCksLCwsLCwpLCwsLCwsLCwsLCwsLCwsLCwsLP/AABEIALwBDAMBIgACEQEDEQH/xAAcAAABBQEBAQAAAAAAAAAAAAADAAECBAYFBwj/xABLEAABAgMEAwoKCQMDBQADAAABAhEAAyEEEjFBFlFxBQYHEyJhkZPR0jI0QlJTY4GxsvAUIzNUcoOSobNi4fEXgsEkNUNzohXC0//EABoBAAMBAQEBAAAAAAAAAAAAAAABAgMEBQb/xAAsEQACAgAFAwQCAgIDAAAAAAAAAQIRAxIhMVEEFDIiQUKBE2Ez8KHxI3HB/9oADAMBAAIRAxEAPwD0CxWKZPmzUpmiWmWJbDiwt76STUkaovaMzvvQ6lPehb2ft7Tsk/AqO9arUmWkrWWSGcsTiWFBU1Ii23ZnFKjg6MzvvQ6lPehaMzvvQ6lPei9pPZ/PPVr7sLSez+eerX3YdT4C4clHRmd96HUp70LRmd96HUp70XtJ7P556tfdhaT2fzz1a+7BU+AuHJR0Znfeh1Ke9C0Znfeh1Ke9F7Sez+eerX3YWk9n889WvuwVPgLhyUdGZ33odSnvQtGZ33odSnvRe0ns/nnq192FpPZ/PPVr7sFT4C4clHRmd96HUp70LRmd96HUp70XtJ7P556tfdhaUWfzz1a+7BU+AuHJR0Znfeh1Ke9C0Znfeh1Ke9F7Siz+eerX3YbSiz+eerX3YKnwFw5KWjM770OpT3oWjM770OpT3ou6U2fzz1a+7C0ps/nnq192Cp8BcOSlozO+9DqU96FozO+9DqU96LulNn889WvuwtKrP556tfdgqfAXDkpaMzvvQ6lPehaMzvvQ6lPei7pVZvSHq192FpVZvSHq192Cp8BcOSlozO+9DqU96FozO+9DqU96LmlVm9If0L7sLSuzekP6F92Cp8BcOSnozO+9DqU96FozO+9DqU96Lmldm9If0L7sLSuzekP6F92Cp8BcOSnozO+9DqU96FozO+9DqU96Lmldm9If0L7sLSyzekP6F92Cp8BcOSnozO+9DqU96FozO+9DqU96Leltm9If0L7sLS2zekP6F92Cp8BcOSpozO+9DqU96FozO+9DqU96Leltm9J/8L7sLS2zek/+F92Cp8BcOSpozO+9DqU96FozO+9DqU96Lel1l9J/8L7sXrBulLnJvS1XgCzsRVgfKA1iE8y3Gsr2M7uluPNky1TDaL10EtxSU5FquWrFDepb1Lsyb1SlS0uakhKyA5zMabfP4tM2H3GMhvO8W/Mm/wAhik7Qkql9Gh3s/b2nZJ+BUX983iy9sv8AlTFDez9vadkn4FRf3y+LK2y/5Uwl5h8GYcIhXIIEw92PXPIB3Ia5BbsK7DAFchXINdhrsFioFchXILdh7sMKA3Ia5FkyDShrhTHZrhLs5BIIIIxBGG3VCtBTKtyGKIPch1SSA7FjgWx2Q7FTKxRDXIOUxEphiA3Ya5BimGuwCA3IYpgxTDXYAA3Ya7BrsMUwCA3Ia5BrsNdgADchrkHuw12GAC5DFEGuw12AQEohiiDXYa7CGBuxvN4g/wCnV/7FfCmMQUxuN5A/6dX/ALFfCmOXqv4/s6uk/kL2+fxaZsPuMZDed4t+ZN/kMa/fP4tM2H3GMhvO8W/Mm/yGPPj4np/P6NDvZ+3tOyT8Co6G+PxdX4pf8qI5+9n7e07JPwKjo74fF1fil/yohfIXxMeEwrsFCYVyPWs8oFdhXYNdhXILFQG7Fqwbn8YSL10AYnoAxGuBXYs2e7R6Ec1Dzn5yiZt1oVBK9SraLPdUUuCxZxgY6u4O5SJjqXUCl2ori510yh5dnlqe89SGYYY/NY6lhlCUkoJJFVCgBHbtjnxMV5aW50YeF6rexb41IZNObUGw2Q82eEpdXQIqyLKSp1Cm3oiSrZL8FYAunA1EcdI7LYAS5agTxSTkOSMBkefZEbfaQZZSQkOkXQoOBzsBQBoJPtqQoICfZlrwG2IW6SS1U3QGZxew8k5E4Ra31I9tDJKTEbsdO1bnJRe+sBVQ3SQ/OOc9kUbkelCeZaHmzhldASmGuwa7DXYuyKA3Ia5BymGuwWKgN2Guwe5DXIdhQC7DXIOUQxRBYqAXIa5B7kK5BYUV7kMUQcohrkFhQC5DFMHuQ1yCwoBdjabyh9Qr/wBivhTGRKI2O88fUK/GfhTHN1T9B1dKv+Qs75/Fpmw+4xkN53i35k3+Qxr98/i0zYfcYyG87xb8yb/IY4I+J6Pz+jQ72ft7Tsk/AqOlvg+wP4pf8qI5u9n7e07JPwKjqbtJeU2tcr+VEJ+QLxMuEw9yLtos6B4Kr2uK92PRU7R5rjRDiTqhuKgpEM0FipAiiC8ZRmwchtZhXYV2HuGwaXOUpkhycq1i1Ksk2/Sjs7kGnONUAsslQU7KHOA3vjpTrWJbKUGfBjgHz+co5sR09Dpw1a1OjLRdDRl93bTyiyqGpANKUjo27dRQDocpbEV2xkrVaryiTTbGWHF3ZpiSWxfRuoQKGrM/N8iD7loVNJF8JADkuCw2PGdmTwIEi1lJdJIMb5ODHPydXdBJCheIIyUkguBzO4PMWi1Y08a93EZHE7DHBlqvGsaCxblLQHKFs2OTH3xbeVUZpZndECiI3YsEQxRGuYxoBdhrsHuw1yHYqA3IsWXc1czwUkjXgOkwkyunACNDYpolygOS+bUDtUknPCMsTFyrTc3wsJSepWkb20mXyqTC9XcCtGAoY56twVnwCF5HyWIyrHW3W3UCUOlXM4jP2bdg3xys3xasYQniO3ZvOGHoqLcre3MLuyW1l32NFc7izWJuGmpifYMTGkG6lHJS2bHD24GKid2gA1Ol/wB4FjzB4GGZ6fYVoqpJA1ka6wC5HTt27SVKF4Xh5rs8XFbmS5iXTyCGcAu76gcPmkbLGpepGLwLfpM/chrkd6buRLoATeJapdvY1YSd7KnN5QAGDByfZlD/ADwJ/BI4FyNZvSH1Kvxn4Uxz7PvfJVyiLoZ2xOwZVju7lWMSgtKXa89edKYxx8WMo0jfAwpRlbA75/Fpmw+4xkN53i35k3+Qxr98/i0zYfcYyG87xb8yb/IY54+J1fP6NDvZ+3tOyT8Co6m7n2J/FK/lRHL3s/b2nZJ+BUdXdn7L/fK/mREvca8TghMTlqbCLCVuAXDbR+0OFx0fkOX8f7ALW+IEQo7t7IsiaDgRD39kCmJwv3AzJr+SkbAxgaKF4tXuYQ3sTDUwcL1BqtKjnEJ8y+GVX55oP7Ew9dQ+fZCzLgKfJSTISxoB0ntgypElCTdSlSji6CfYHoNsKyW5E1AXLUhaFPdUkuCxILe0EeyCleyJbspaHOm2OWtvq0pPNTpakDO5UpsA+oD/AJeOnxmyIlQ1CLUiXFMqWOUiUXShLjA/5ixOtq1O5PZsid4c3RDGYOaE2m7oKaVWAkAXg4fmg6woJLtyjWoc82toYzeaG47mhttiSS9ytdhkIpU8rNsPnCLXHc0MZ3MIvMyMqKxTEhMLN8+yDcceaG40/Igbb3QJJbMpTLIF+EpfS/visrcdD0Uv9o6pmQxmwk2itGc4WFIzUeZwP+IibIBg/tV2COiZpiJmn5/xCD7KvEpl4EKJxdL++JBAGExRHmpSQDBjMPy3ZDcYYVFZkW0AJF4YNrhpm+BqAA7T2xU4yIqVE5OSvycBEbqTLzi700jR7iWozEKUpnvNTmSmMsFbemNHvbP1avxn4UxOJGlZeHK2S3z+LTNh9xjIbzvFvzJv8hjX75/Fpmw+4xkN53i35k3+QxEfE1+f0aHez9vadkn4FQ/CDPubnWhTPdSCwLGi0mhyht7P29p2SfgVE9/yX3PtA/pHxpjObq2C8Tw7cLhEnyZapaeLYqN0qBLFmpVqACjGHtXCbaSofWpSQ4BSgCiqVDc75GHRJYUA2ADsiBsiTihB/wBieyPP73+2Y2ivubv+nyAopnOlaitilKqk18IPUvFyx8KtpStzMCgK3VJSxcvRgFDHI4Dmgf0JPo0foT2Q3/49HoZfVp7IF1q/rC0dhPDUqjyUPgS6mdxVtTPT/B59t4Up0ybKWJgQJb8hIZCyQUkrckkMaB2DAxXG5yPQy+rT2QvoCPRS+rT2Q31yC0LdfhKnzro49SAkXSmW6Ap0soqY1Jc7MgI4Fl3Vm8oKtCmUVf8AkJe8ylGtBhjnWND9BR6KX1aYX0FHopfVp7InvF/WGZHM3J32zbKkIl2mZdSbyU+S5U55JxBLlufnjpzuFG0KA+uUCJgUSEpFGa6zNcxLNDiyJ9FL6tMI2RHopfVjsg7xf1hmQGZwk2u9MUmewmEkhr1ymEsKco5mOqGn7/rSZomi0BJYJYJdJZJAdBoaqJriW1UMbJL9FL6sQ/0SX6OX1Yg739f5FmXBDdHf1aZlqE1M/i0BLCWFMALxJokAKOLEufZSLVs4Vp5JuLSksA1xKhRuUHGOJOVcMGB9GR6OX1YhfRUeiR1Yg74My4K9k4QrTLnrnTJomBctSAkUSku6F3GbkmvtPOIJP4SLWr/zBONUBIoUgYEFmIcbTBTZUeiR+gQvoqfRI/QIH11/7C1wW/8AVK1TMBJQxTQIvE8liKnAnlZM7OYs2PhNnIDTBLmtQliir5lNHalAI5gsqcpaPYgCG+jJ8xLfgEPvmK1wX0cJdo4wKPFFISoXACAS4F88rIpw5zri0OE2YJgUpKOLAUFoBZ3LghTFiBRs9ppxTZU+Yn9AiPEDzU/oEHfSFceDQTOFJRCgiUgKqxKipqi66QAVMMahy2AitM4UpgUSUywLpSlIBLTHcLJxIApdzZ3EcfiB5qf0CGNnHmp/QIffSD08HZHCwv0MtjhVWLV27Kbc4BK4Sp6CQoy15VQ1081y6/7xzDZh5qf0ikNxCfNT+gVg72Q/Twd5PCmqjypZfAhRGbPV6P8A5iqOFeY/2UojPwv2qX+dscwSR5qf0iGMgeYn9Ih97IPTwdpPCspvsUPnyjkK0y6YDP4VJjhpcsVw5RcVIGIagx90crix5o/T/aG4kean9Ig72Qeng654UJhwlygcwbxLthRWMeo8F+7KrVYzMWEg8apPJDCiUNmdceKmQPNT0CPYuCFLWFVG+uXhTyUao1wuoeI6Zph1eiNHvn8WmbD7jGQ3neLfmTf5DGv3z+LTNh9xjIbzvFvzJv8AIY7Y+Jp8/o0O9n7e07JPwKgm/v8A7fP/AAp+NMD3s/b2nZJ+BUE39/8Ab5/4U/GmMsbZ/wDQ14niUJiRj864R+f7whtGrBv+Y+ZcmcxIJhMYYDnpCBhWwJufkwzGHcQ4VCtgJvn+8OUw16kOlF40DnNg+WbYQK2AzQ8SXKKWdJG3/ENDdrcKI/OEMV8/7fLRJRhBOWeOMJWKiIUPkQuMb/H9ompDFquHeCS7ItXgoWRrCSR+0Usz2CgJtGzo/tEeP5x8+yJkNjDKTBbAEbWNYhcenWImWiUmReyIzdnGv2RW4qA8eDnDccImpDUIIMNzNDCiPGw/GiJrksHbHVX2EZbIgqynC77oqh5WRM5tXz7Yj9IHyYkLISK0oopw5RSHYO2pu3MU6wrAehB5lAczKIapvfoPt0UAysnxwhjPgPElqsNu2DS7ASHBFXAc4sHLHDmxzAh5EPKxjNiJVEhYiQQw5NS2JGNa/NYlLsScGUo5AbdjmkPJQ1hsgEkmPYOCmW1iId/rV4fhRHl4BQkuKavYACfaY9S4LJt6xqLf+Zef9KOiOnpVUzWMKZ3d8/i0zYfcYyG87xb8yb/IY1++fxaZsPuMZDed4t+ZN/kMevHxK+f0aHez9vadkn4FRPf9/wBvn/hT8aYhvZ+3tOyT8CoPv2u/QZ14EpZN4DMcYlxGWLsxx2PCSoHM83z0RYkSUquuSoYlIF4sxJDgkg0Gx+ao5cxlG6WBBYAvR2IcPRud83zgVnlhJxOIzwrSjMcqZ0jwDMtzgmpSRdfXViOejZYwJakgckHn91KM3tyixPswKQsqKyCAk3cVXjySSXAaoxxEVV2diU1xvEP8TZgc9GgaQqFJmP8AtqFM/wBmgsurAVrQbaUboiCJDOGu5F8T07f3i1Z5BSgqFVkG6Xa4nBSiSGS7EA/2h4cM8sqKUS1PMqzgcZdKiReKiLqQ1R4QdTgDA45QD6cCm8JjgkXQkhKaBTqr5LigF19RoIy+6lhmTVvLODFanwKRQmpLtgl8Dg7k1LTMmrJUpSioABYWGDMMQMCRkBrj2IYUYrRGidbGpm7uSCDRUt25RJAxAFLzs1SoD2Rzp++VFADeGs4lxqqaHmOOIrGUtMwuxAThQJat1nIzONTz64jLA/vq540yJ7g5HoVjt8pV4NeKTygFFwCHJZCTQYGgr7BE526lnlXlADkqCboKFsS2LBxif0nZGEsVnD37l9KfCJqA6SlNcHvMRs5onaZiBOuykslkILXwFm6kG+AXZSgTQ4lxkYlYUE9EJP8ARqrdvikBKb5nBLgkJqkOkqSVhgxIOBfPVQkrfaSWlIN0A3ZhTQm811ISA7tlWuuMnYCFTr08EXKGrssF0jlPiQoEZC9DeCs/WE3WKVOwd3CrrC6GLtlermIpRWxWY0c/fHMXSYcLxc3UEkIoGUnku4UxajVJgW5m6vHDGodwcWxvdPvG2MZbrQVKvHEuXxdzmMsf3gti3QUhSV4kczPrFMXBbojLFwIzX7JkrN45oQKvV8K0/v7Ysy7QQCBQFgSrAudRcMxNWcN7IDLsylJCnDMVAXkksAKlIJPPrIyzivfAGO2mNNfzgI8rK0ZWXp9rJLKJOdCzmgCnfUNTj9oGZicbpSkPQEnF6B8GpgH1vjFIzcuiuWAOo0z5hBZqy7AsBUA5HWRhr+TC1Cy2lQKuSQKHkh1UIpeUSa5/NBqIoatmxbmAZmDh+na9QWi85SRQlyC/KNWprhLUwciup8nemyh/4ind7Bmo6k+ffWnjGZQSSlgSPwlRZRxOpjEvpaeSAkMxYlLKAe6okDmGb4bI46JpS7MEsp60Ip00gyAWe8M6OxLgew4w2xqRZtE4MkFQY4Xa3aGjZF6YZg4YtOF0hSHZSWrVqDk0oQQ1QBFETkvU1JzbBg2z268IKLQXKn1OSnFyCXJpi3QIevA81nQTaygOTeJUoDMEUCiNajdAJBpdFYFbLMUq5IoctROIc45856IFOtAIINQAz5OKgs9WYs9OY4CMrdC7QuXABS7CoLAc7EseYe1J2FkLROmJLEVAqGyIcbMRz9Eet8Eq3sKizfXLf9KI8uRaAoJJN5gWF0Gl3MYUb3ao9V4LFPYlUZpqwBWnJQc+cmOjpv5Co7nd3z+LTNh9xjIbzvFvzJv8hjX75/Fpmw+4xkN53i35k3+Qx68fEPn9Gh3s/b2nZJ+BUE3+f9vn/hHxpge9n7e07JPwKiXCCttzrQQ9Eg0x8NOHPGeJsxx2PD7NOCQlV1wCzOAMlEEHmP8AmDi08YtzdvEkcoYuGcu41Y4QOwWArZSilMtXlGr8ooBSlJc0B5uSaiL/AP8Ag2Zlu6VEgi46k8kAXixxqKNUUenz8sSMXQZX7HPXMLulw5YPk3Y/7Q9mtK0qCwWZyS5IOJO3PGHtMtiOUDU3WUSaZs2ZyxrFVVimovJblA1Csb1CcMC7fvhFxSaM7YdVCzZ4u9CMKamx5yOaKe62+RCU8WxUw5SajBqK10B2HXB5MmZxSi7qlpUpROAchmOp1M74nOObuluZe5YSMgp/JA1P4WAD6qZEDpwMsZWOLo5J3dCQOLBSak1Kqs1X1lz0RUVuoVBiTjnlV6HH/EdCXuLLu1mAluVVruNK+VgwzbOLH0OUEkCW4oBMV4ajUFgp0gB3amXPHf8AlWyKzI4JtAxz14n+8Slka/3ziyrcx1NUBgRTEcx19sEtG5q1FCRUJJQ4FMfCyAcVGsRWdBaK0uYGUScsMHFXY5Za3fmgiVlCSsJpW6XId6khq0weLMzcpUojk33Ya1JIzRrDgilIoTZEwmkpRB5TFBOajiz63/DzQlJS2GqY8ufdZnSCxNNRoKeFjqzidqmsm4VKJSonUnLAa8S+qGlbnrKSBeukJct4JKgWDmoDZZjYY60rc8kX2FGSCCCATnmyeUCQzj20lzSdgBlTZJkpSiQSSqWZqll+MUkr5IUKhJvpFCGYO8HsNimyFJnS5aXRMUFSykrEtYLBJJpi4B1vV8HTYUFKUh1DNIDZ3iNdQly3+b0qRxSG8k3i/kl2BvBxheTnRxGTx0iHI60q08WFIlpISXCwDeRxgYlKQGLBRKQzs4iUyzy0JK14qLBJcXXZqAco1pXKojmrsYIu83ILjk0YYZjMPRmpSLy1FclIUq8EhwkipIa6QcQSX/fFo5ZJS1EtSaZiCVKALrN1IAASHDCjO/Q79Gc3YtS+OUlOAUcKhRFFKY4gqSWGApHfs6FcWSlkBOBVUXjrPyaJeOdYeLTevhQcteWguoX3KqMCTSgrUjGNMJZE5VY6oBZUzJaApIflFS0oqu6OSVEgOEgHBxiDqMW7QQrlDKiGqCxejHWD09NlNpdBTKlJXKBWVBSEqUU3TdCxkwZ2/qrUuHc/dIy1OuWyyDyFBQSCplPdOtN1j7ecTN5vUIVnsrJTMCkrSSUhyygvwQ6UknNw7BhE0gEi+Dz1IASKAGlKAHNxlSOtudaJaJSRKQwQXKykeEUvhzMwD4a3INWdMlrK1LUQpnFAyiSKJqAHDks5N3MhoidPVFtKh9zrSmUPsyuYXUg3VG8hRxTnQBVXu4uKUrbq7rqmEKKuLSCCUoABYkg3izuym5tsNat1FgJCVEJSGDJCKVSkquNeN00JyJFHgtglGbM4wESuLYAg3lqUEhyxLpJrzCrM0aLElshZnscz6Ym6Q5BJF0uVUGsEkEMP22Rdm2OZLHKZYa8oBwqWCQTeBqC5TgCKnGOTbk8bOEpkSyk3VzGZKlv4SlykmhOGdTXCHs86YtTKC1qBAJAJcOzh8QXHSGxMEsOtWTQb6UHds+gVYc+yPaOB5b2BR9cv4UR4za5hdKVSuLKEJSoMUklgyiDUEguw5o9m4HR/0BxrOXj+FA/4iunVT+hxWppd8/i0zYfcYyG87xb8yb/IY1++fxaZsPuMZDed4t+ZN/kMepHxK+f0aHez9vadkn4FRPf7Kvbn2hLgOkBzh4acYhvZ+3tOyT8ColwgpJ3OtAGJSPjTGWLsxx2PEkXUrQlZUm6kJmXnNxIUFclq5tsIzwhaN0FKUACoSwxSlfJxc0za6GvGtMatFa0WlRRyRdlp5JU7mYsJJvOQCwYtRkuDjU1bSVqReUVKxUmrulJLnma6oVORqY8ZYdu5E37HWn252WyioXmSXc7VDEuHwbLB359stV1STeIcBwWNWBUA2D3qOMzB59slqB4tLAMEpJP1jl1EFdUG8QMgwOLVitYVdBSLymA5Ny8HxGvlBya4axBGKj7CluEk2sKF0sCC4F1yot5RNCkXAwAxUcnBlOnBWJJvlROPKwJdswXL0dtkXLBbUJ8FNxJQZapiklZLJvHlqPhKKsOSwugNhHMmzUiXfCyZl8ABhxQSwN44up1Uq4G2Ji3m2DKUrVZeUCjlP5Iw5V6ijgADTnq+uAyrMopDkKzYnk1vY3fCNXcHygdcRlW26CXckMDnRwAdWzn6LUu03iWDcmoIq45LlvYaAZR1tySJAWJCmurdqmtXJF73Y+x4vhAN00NwODkDQXgTUmo10x1iCZODgu4cnDGg56VbNotKmMl1JDeUxByNQ2JOOeMYyk2xFSatkXiCK0xwYAEHAEtVnH4YLKspUlK8UlYQ2JUaYJBvEMoVbygNcCWoGhNKUZ8uTt25AjWYuInrDl3NVJzKC1SDV+SlgS7NSFLSqGqKFt3FKFqSSAU8khJveDiCpzmdZdzXCLFjsiZYdjeDqABqABgCasSSKc4iVps6Q1AAQ5JDqxxAJoCpSwfwh+euJZAqVVpU4vg7uU1YM+cUm5LVjFIt6UrAuigcEhyoJ5XJLOkvewxzzctotKglnvJxSPKR4LPrILthUMWFIAwN5x5RKQksACkhy5zv/tsZ1gAMh00LkVwqGemL5vk2AhtJMljFSLwSElPJKlhRDpqCCQm9VjVwMBWgacq0qKgGWbqUsFBRYNeoD7W1wklMxaXWEpKglSjQpahUAa4F2vdFBGkTuXZ3SkrBRKDrWEn68kKLrVfZgWAAq4GRiMXGjDdFxi2cm0TlJAAWl+Uoh8LtXLDHBIPNlFZQmqUUqS5NVFwpgDiOUErqcj/zFm02VRUoS0LBQxCSxIBQVORR2Q70GTs4BoItQUlk3sBRnCRiGAxpltwrBGWhDtFlaXYAliCkMeVdvHFWAwydmeF9GV9W5SkLIYqPJoaVIFA2YzGUANsZgALoTkC5PPeJzLPzQvpi2AWSeLVQKqEkcosGNHyOrJ4fsB3N0LQJkoEkOtKFregDElN1NCSUmqqvycKvy0zBeQtdQkg0xLNRnZgdVccYaXPCnHKDu+ouCa4M5q+V4s2ENcADmrVugVatNYpzRCu9Rtj2ucla1VQkKchhRLVugAYFQGHnB2akErDYMpTAggFmwqKnbrJwZw5m8lSSLxIBCnqDjgfYM2bplY7l5IWVkC9fu40GCQAWrV2wvRT2FuAnJRV0gKYghNCdRPNQN7Y6dntKpUtSpU3kIUhTEXVXmBIZNVpBRmWoC0MuXJnSuMYy+LTcDFwtYQDemVZL3SBdzGbGOcsAEgEKBugGv9JBSPJNWq9OmM/PR/5K2L26Kr6kqWhSeMvqEw32mvVN1JdN28AHTjefZ7JwazAbKoJUVhE1SAo5shGGoB2bmjxlCXlpKTgLiUFg5IAK2a6kYDInEl3MescDqCLCoF34+Y7hj4CMRsb2NHT0qqX1/wClp6mm3z+LTNh9xjIbzvFvzJv8hjX75/Fpmw+4xkN53i35k3+Qx68fEPn9Gh3s/b2nZJ+BUPwhTbu5tpUXYIBLYtfS7Q29n7e07JPwKjrbsblptMlclZUErABKSygxCqFi1RETV2hx2PnLj5csC6kAglTnlOMrwoAAwNBVtRi2jc6UBxk9a03gZglyz9YSwUPrC4di7VLhOEepo4HLGC4XaH18Yk5k5orj+0EtXBDZJi76l2i87vxgd/0f4Yao8x9Niezr9+4JHmW4NkUEqmCUwSVoBUU3sACqaZhBQkIBGAe8qlYeesy7wUb4UJfJlmgCUkBKvKDMGThShBpHqUngssiTyTNGJa+CHIAKi6S6mSKnBucxGXwT2MBiZq/xLB9yR87BGUukxJSbZT20PHJkxPEi6qpJPF1ozipNL1AcKhSccoSwJigCQAHzwcPkHcNR2x1R7ErggsbkgzkvkFpYbAUHW2yIngfseap5x8tOZc+R8vGi6WdGWVnjNnShxefDk1wfFhkXFXMEmoDuM8xSr/06w3Owj19fAzYj5U+jsy0Bn1cj5YQ8vgasY8ufXF1pL7eRDfTYnIsjPIlzXLlWJchsWJq2GDgbccodc26XYABmz1YbQcf6s3j2A8EVk86f+tHc+WiCuB2xkk37Q5L/AGicsK3Hg7aYZGePoUCSWBySMGcAnMOHGHPEfCWQBytWseEXBwo+r3x7GeB+x+fPHMFpH/6QpfA9Y0kEKn0fy05hj5FIfbTDIzyFczBuZqnVXn5hzEVDQCam8xdqeTgMcecE/sI9mTwQWQeXaM3+sTXbyPbD/wCkNjZr8/8AWnufLwu2xELIzxlACTg95mreYg0JOdRhzDCBzbInEAANrLMxALVd3/djrj2f/Ryxs1+f+tPvuRNPBDYx5U/Ly0638yK7eYZJHj7S0iWbqlEcpQLFJc0YEGl0VxqXyaCzC0pICiy1J400UbwBFVs91izPjqcv65/pFY3cKnD/AHp2Zo1Uh5XBLZEggKn6x9YHB/p5NP7CJ7WfuVlkeRLtCjLuFgHcPylNynDs4SHUdTLxOdSdNTLS6WZw4epo7tWnPV2G0+0T+CWyKL3pyaAG6tIdmZ+RjyR0CI2jghsa8TOoXBC0uKg0NzCg+Xhx6aSE4NnicqcFuS7As5GxiWeuESVKKmF4PiSOkvXGjYc4zj2pfBBYiAAZqQGHJWnIk5oNa4xFHA/ZEuy7QBi3GJYHmFz5aK7efsL8bPGpaGS5rTWQH2UyAOOWWcA4JBcYM5JcUCWpi+Vczrj2j/R6xv4c9ndr6WwYeQ+FIkeCKyV5c8PqWmnODceDt5jyM8SE9saFxdUxvBsKkYORhlnBpdpCTfAKSmhS+RxdvCBw532x7MrggsZ8qd+pFH1ciIf6N2Lzp9Wflpy/2c8HbyHkZ42bReAICBSjUJJXVyfCNRsFMoiZnJNAXIUGe8kAKZONBV/7GPZFcDNiIu357fjTTDO5zQ6eBmxDyp/60f8A84XbyDKzxuXMZjQAkuSHLtSrMB2R7RwQzb1hWfXr+CX0xE8DliYi9Pr/AFppj/RzxpN7O9mVYZJlSSspKit1kEuQAagDzRlGuFgyhK2VFNMlvn8WmbD7jGQ3neLfmTf5DGv3z+LTNh9xjIbzvFvzJv8AIY74+IfP6OxuPujLkzp5mKCb3FAVHkoL0dx4Qjr6T2f0g6R2xmbfvVs61PdUHqbq1JBJNTQ4xW0Os/rOtX2wPKwSkjX6T2f0g6R2wtJ7P6QdI7YyGh1n9Z1q+2FodZ/WdavtgqI6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393d3ZMyQtKVgkgsHGo88cDed4t/vm/yGH0Ns/rOtX2x2Nyty0SZdxD3XJqXxqamuMPRKkCi7tn/2Q==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hQSERUUExQWFRQVGBcXFBUXFx4WGBUXGBUaFRcYFRcXHyYeFxojGhUYIC8gJCcpLCwsFR8xNTAqNSgrLCkBCQoKDgwOGg8PGjUkHCQsLCwsLCwvNSwsLCwsKSksKiwsLCw0LCksLCwsLCwpLCwsLCwsLCwsLCwsLCwsLCwsLP/AABEIALwBDAMBIgACEQEDEQH/xAAcAAABBQEBAQAAAAAAAAAAAAADAAECBAYFBwj/xABLEAABAgMEAwoKCQMDBQADAAABAhEAAyEEEjFBFlFxBQYHEyJhkZPR0jI0QlJTY4GxsvAUIzNUcoOSobNi4fEXgsEkNUNzohXC0//EABoBAAMBAQEBAAAAAAAAAAAAAAABAgMEBQb/xAAsEQACAgAFAwQCAgIDAAAAAAAAAQIRAxIhMVEEFDIiQUKBE2Ez8KHxI3HB/9oADAMBAAIRAxEAPwD0CxWKZPmzUpmiWmWJbDiwt76STUkaovaMzvvQ6lPehb2ft7Tsk/AqO9arUmWkrWWSGcsTiWFBU1Ii23ZnFKjg6MzvvQ6lPehaMzvvQ6lPei9pPZ/PPVr7sLSez+eerX3YdT4C4clHRmd96HUp70LRmd96HUp70XtJ7P556tfdhaT2fzz1a+7BU+AuHJR0Znfeh1Ke9C0Znfeh1Ke9F7Sez+eerX3YWk9n889WvuwVPgLhyUdGZ33odSnvQtGZ33odSnvRe0ns/nnq192FpPZ/PPVr7sFT4C4clHRmd96HUp70LRmd96HUp70XtJ7P556tfdhaUWfzz1a+7BU+AuHJR0Znfeh1Ke9C0Znfeh1Ke9F7Siz+eerX3YbSiz+eerX3YKnwFw5KWjM770OpT3oWjM770OpT3ou6U2fzz1a+7C0ps/nnq192Cp8BcOSlozO+9DqU96FozO+9DqU96LulNn889WvuwtKrP556tfdgqfAXDkpaMzvvQ6lPehaMzvvQ6lPei7pVZvSHq192FpVZvSHq192Cp8BcOSlozO+9DqU96FozO+9DqU96LmlVm9If0L7sLSuzekP6F92Cp8BcOSnozO+9DqU96FozO+9DqU96Lmldm9If0L7sLSuzekP6F92Cp8BcOSnozO+9DqU96FozO+9DqU96Lmldm9If0L7sLSyzekP6F92Cp8BcOSnozO+9DqU96FozO+9DqU96Leltm9If0L7sLS2zekP6F92Cp8BcOSpozO+9DqU96FozO+9DqU96Leltm9J/8L7sLS2zek/+F92Cp8BcOSpozO+9DqU96FozO+9DqU96Lel1l9J/8L7sXrBulLnJvS1XgCzsRVgfKA1iE8y3Gsr2M7uluPNky1TDaL10EtxSU5FquWrFDepb1Lsyb1SlS0uakhKyA5zMabfP4tM2H3GMhvO8W/Mm/wAhik7Qkql9Gh3s/b2nZJ+BUX983iy9sv8AlTFDez9vadkn4FRf3y+LK2y/5Uwl5h8GYcIhXIIEw92PXPIB3Ia5BbsK7DAFchXINdhrsFioFchXILdh7sMKA3Ia5FkyDShrhTHZrhLs5BIIIIxBGG3VCtBTKtyGKIPch1SSA7FjgWx2Q7FTKxRDXIOUxEphiA3Ya5BimGuwCA3IYpgxTDXYAA3Ya7BrsMUwCA3Ia5BrsNdgADchrkHuw12GAC5DFEGuw12AQEohiiDXYa7CGBuxvN4g/wCnV/7FfCmMQUxuN5A/6dX/ALFfCmOXqv4/s6uk/kL2+fxaZsPuMZDed4t+ZN/kMa/fP4tM2H3GMhvO8W/Mm/yGPPj4np/P6NDvZ+3tOyT8Co6G+PxdX4pf8qI5+9n7e07JPwKjo74fF1fil/yohfIXxMeEwrsFCYVyPWs8oFdhXYNdhXILFQG7Fqwbn8YSL10AYnoAxGuBXYs2e7R6Ec1Dzn5yiZt1oVBK9SraLPdUUuCxZxgY6u4O5SJjqXUCl2ori510yh5dnlqe89SGYYY/NY6lhlCUkoJJFVCgBHbtjnxMV5aW50YeF6rexb41IZNObUGw2Q82eEpdXQIqyLKSp1Cm3oiSrZL8FYAunA1EcdI7LYAS5agTxSTkOSMBkefZEbfaQZZSQkOkXQoOBzsBQBoJPtqQoICfZlrwG2IW6SS1U3QGZxew8k5E4Ra31I9tDJKTEbsdO1bnJRe+sBVQ3SQ/OOc9kUbkelCeZaHmzhldASmGuwa7DXYuyKA3Ia5BymGuwWKgN2Guwe5DXIdhQC7DXIOUQxRBYqAXIa5B7kK5BYUV7kMUQcohrkFhQC5DFMHuQ1yCwoBdjabyh9Qr/wBivhTGRKI2O88fUK/GfhTHN1T9B1dKv+Qs75/Fpmw+4xkN53i35k3+Qxr98/i0zYfcYyG87xb8yb/IY4I+J6Pz+jQ72ft7Tsk/AqOlvg+wP4pf8qI5u9n7e07JPwKjqbtJeU2tcr+VEJ+QLxMuEw9yLtos6B4Kr2uK92PRU7R5rjRDiTqhuKgpEM0FipAiiC8ZRmwchtZhXYV2HuGwaXOUpkhycq1i1Ksk2/Sjs7kGnONUAsslQU7KHOA3vjpTrWJbKUGfBjgHz+co5sR09Dpw1a1OjLRdDRl93bTyiyqGpANKUjo27dRQDocpbEV2xkrVaryiTTbGWHF3ZpiSWxfRuoQKGrM/N8iD7loVNJF8JADkuCw2PGdmTwIEi1lJdJIMb5ODHPydXdBJCheIIyUkguBzO4PMWi1Y08a93EZHE7DHBlqvGsaCxblLQHKFs2OTH3xbeVUZpZndECiI3YsEQxRGuYxoBdhrsHuw1yHYqA3IsWXc1czwUkjXgOkwkyunACNDYpolygOS+bUDtUknPCMsTFyrTc3wsJSepWkb20mXyqTC9XcCtGAoY56twVnwCF5HyWIyrHW3W3UCUOlXM4jP2bdg3xys3xasYQniO3ZvOGHoqLcre3MLuyW1l32NFc7izWJuGmpifYMTGkG6lHJS2bHD24GKid2gA1Ol/wB4FjzB4GGZ6fYVoqpJA1ka6wC5HTt27SVKF4Xh5rs8XFbmS5iXTyCGcAu76gcPmkbLGpepGLwLfpM/chrkd6buRLoATeJapdvY1YSd7KnN5QAGDByfZlD/ADwJ/BI4FyNZvSH1Kvxn4Uxz7PvfJVyiLoZ2xOwZVju7lWMSgtKXa89edKYxx8WMo0jfAwpRlbA75/Fpmw+4xkN53i35k3+Qxr98/i0zYfcYyG87xb8yb/IY54+J1fP6NDvZ+3tOyT8Co6m7n2J/FK/lRHL3s/b2nZJ+BUdXdn7L/fK/mREvca8TghMTlqbCLCVuAXDbR+0OFx0fkOX8f7ALW+IEQo7t7IsiaDgRD39kCmJwv3AzJr+SkbAxgaKF4tXuYQ3sTDUwcL1BqtKjnEJ8y+GVX55oP7Ew9dQ+fZCzLgKfJSTISxoB0ntgypElCTdSlSji6CfYHoNsKyW5E1AXLUhaFPdUkuCxILe0EeyCleyJbspaHOm2OWtvq0pPNTpakDO5UpsA+oD/AJeOnxmyIlQ1CLUiXFMqWOUiUXShLjA/5ixOtq1O5PZsid4c3RDGYOaE2m7oKaVWAkAXg4fmg6woJLtyjWoc82toYzeaG47mhttiSS9ytdhkIpU8rNsPnCLXHc0MZ3MIvMyMqKxTEhMLN8+yDcceaG40/Igbb3QJJbMpTLIF+EpfS/visrcdD0Uv9o6pmQxmwk2itGc4WFIzUeZwP+IibIBg/tV2COiZpiJmn5/xCD7KvEpl4EKJxdL++JBAGExRHmpSQDBjMPy3ZDcYYVFZkW0AJF4YNrhpm+BqAA7T2xU4yIqVE5OSvycBEbqTLzi700jR7iWozEKUpnvNTmSmMsFbemNHvbP1avxn4UxOJGlZeHK2S3z+LTNh9xjIbzvFvzJv8hjX75/Fpmw+4xkN53i35k3+QxEfE1+f0aHez9vadkn4FQ/CDPubnWhTPdSCwLGi0mhyht7P29p2SfgVE9/yX3PtA/pHxpjObq2C8Tw7cLhEnyZapaeLYqN0qBLFmpVqACjGHtXCbaSofWpSQ4BSgCiqVDc75GHRJYUA2ADsiBsiTihB/wBieyPP73+2Y2ivubv+nyAopnOlaitilKqk18IPUvFyx8KtpStzMCgK3VJSxcvRgFDHI4Dmgf0JPo0foT2Q3/49HoZfVp7IF1q/rC0dhPDUqjyUPgS6mdxVtTPT/B59t4Up0ybKWJgQJb8hIZCyQUkrckkMaB2DAxXG5yPQy+rT2QvoCPRS+rT2Q31yC0LdfhKnzro49SAkXSmW6Ap0soqY1Jc7MgI4Fl3Vm8oKtCmUVf8AkJe8ylGtBhjnWND9BR6KX1aYX0FHopfVp7InvF/WGZHM3J32zbKkIl2mZdSbyU+S5U55JxBLlufnjpzuFG0KA+uUCJgUSEpFGa6zNcxLNDiyJ9FL6tMI2RHopfVjsg7xf1hmQGZwk2u9MUmewmEkhr1ymEsKco5mOqGn7/rSZomi0BJYJYJdJZJAdBoaqJriW1UMbJL9FL6sQ/0SX6OX1Yg739f5FmXBDdHf1aZlqE1M/i0BLCWFMALxJokAKOLEufZSLVs4Vp5JuLSksA1xKhRuUHGOJOVcMGB9GR6OX1YhfRUeiR1Yg74My4K9k4QrTLnrnTJomBctSAkUSku6F3GbkmvtPOIJP4SLWr/zBONUBIoUgYEFmIcbTBTZUeiR+gQvoqfRI/QIH11/7C1wW/8AVK1TMBJQxTQIvE8liKnAnlZM7OYs2PhNnIDTBLmtQliir5lNHalAI5gsqcpaPYgCG+jJ8xLfgEPvmK1wX0cJdo4wKPFFISoXACAS4F88rIpw5zri0OE2YJgUpKOLAUFoBZ3LghTFiBRs9ppxTZU+Yn9AiPEDzU/oEHfSFceDQTOFJRCgiUgKqxKipqi66QAVMMahy2AitM4UpgUSUywLpSlIBLTHcLJxIApdzZ3EcfiB5qf0CGNnHmp/QIffSD08HZHCwv0MtjhVWLV27Kbc4BK4Sp6CQoy15VQ1081y6/7xzDZh5qf0ikNxCfNT+gVg72Q/Twd5PCmqjypZfAhRGbPV6P8A5iqOFeY/2UojPwv2qX+dscwSR5qf0iGMgeYn9Ih97IPTwdpPCspvsUPnyjkK0y6YDP4VJjhpcsVw5RcVIGIagx90crix5o/T/aG4kean9Ig72Qeng654UJhwlygcwbxLthRWMeo8F+7KrVYzMWEg8apPJDCiUNmdceKmQPNT0CPYuCFLWFVG+uXhTyUao1wuoeI6Zph1eiNHvn8WmbD7jGQ3neLfmTf5DGv3z+LTNh9xjIbzvFvzJv8AIY7Y+Jp8/o0O9n7e07JPwKgm/v8A7fP/AAp+NMD3s/b2nZJ+BUE39/8Ab5/4U/GmMsbZ/wDQ14niUJiRj864R+f7whtGrBv+Y+ZcmcxIJhMYYDnpCBhWwJufkwzGHcQ4VCtgJvn+8OUw16kOlF40DnNg+WbYQK2AzQ8SXKKWdJG3/ENDdrcKI/OEMV8/7fLRJRhBOWeOMJWKiIUPkQuMb/H9ompDFquHeCS7ItXgoWRrCSR+0Usz2CgJtGzo/tEeP5x8+yJkNjDKTBbAEbWNYhcenWImWiUmReyIzdnGv2RW4qA8eDnDccImpDUIIMNzNDCiPGw/GiJrksHbHVX2EZbIgqynC77oqh5WRM5tXz7Yj9IHyYkLISK0oopw5RSHYO2pu3MU6wrAehB5lAczKIapvfoPt0UAysnxwhjPgPElqsNu2DS7ASHBFXAc4sHLHDmxzAh5EPKxjNiJVEhYiQQw5NS2JGNa/NYlLsScGUo5AbdjmkPJQ1hsgEkmPYOCmW1iId/rV4fhRHl4BQkuKavYACfaY9S4LJt6xqLf+Zef9KOiOnpVUzWMKZ3d8/i0zYfcYyG87xb8yb/IY1++fxaZsPuMZDed4t+ZN/kMevHxK+f0aHez9vadkn4FRPf9/wBvn/hT8aYhvZ+3tOyT8CoPv2u/QZ14EpZN4DMcYlxGWLsxx2PCSoHM83z0RYkSUquuSoYlIF4sxJDgkg0Gx+ao5cxlG6WBBYAvR2IcPRud83zgVnlhJxOIzwrSjMcqZ0jwDMtzgmpSRdfXViOejZYwJakgckHn91KM3tyixPswKQsqKyCAk3cVXjySSXAaoxxEVV2diU1xvEP8TZgc9GgaQqFJmP8AtqFM/wBmgsurAVrQbaUboiCJDOGu5F8T07f3i1Z5BSgqFVkG6Xa4nBSiSGS7EA/2h4cM8sqKUS1PMqzgcZdKiReKiLqQ1R4QdTgDA45QD6cCm8JjgkXQkhKaBTqr5LigF19RoIy+6lhmTVvLODFanwKRQmpLtgl8Dg7k1LTMmrJUpSioABYWGDMMQMCRkBrj2IYUYrRGidbGpm7uSCDRUt25RJAxAFLzs1SoD2Rzp++VFADeGs4lxqqaHmOOIrGUtMwuxAThQJat1nIzONTz64jLA/vq540yJ7g5HoVjt8pV4NeKTygFFwCHJZCTQYGgr7BE526lnlXlADkqCboKFsS2LBxif0nZGEsVnD37l9KfCJqA6SlNcHvMRs5onaZiBOuykslkILXwFm6kG+AXZSgTQ4lxkYlYUE9EJP8ARqrdvikBKb5nBLgkJqkOkqSVhgxIOBfPVQkrfaSWlIN0A3ZhTQm811ISA7tlWuuMnYCFTr08EXKGrssF0jlPiQoEZC9DeCs/WE3WKVOwd3CrrC6GLtlermIpRWxWY0c/fHMXSYcLxc3UEkIoGUnku4UxajVJgW5m6vHDGodwcWxvdPvG2MZbrQVKvHEuXxdzmMsf3gti3QUhSV4kczPrFMXBbojLFwIzX7JkrN45oQKvV8K0/v7Ysy7QQCBQFgSrAudRcMxNWcN7IDLsylJCnDMVAXkksAKlIJPPrIyzivfAGO2mNNfzgI8rK0ZWXp9rJLKJOdCzmgCnfUNTj9oGZicbpSkPQEnF6B8GpgH1vjFIzcuiuWAOo0z5hBZqy7AsBUA5HWRhr+TC1Cy2lQKuSQKHkh1UIpeUSa5/NBqIoatmxbmAZmDh+na9QWi85SRQlyC/KNWprhLUwciup8nemyh/4ind7Bmo6k+ffWnjGZQSSlgSPwlRZRxOpjEvpaeSAkMxYlLKAe6okDmGb4bI46JpS7MEsp60Ip00gyAWe8M6OxLgew4w2xqRZtE4MkFQY4Xa3aGjZF6YZg4YtOF0hSHZSWrVqDk0oQQ1QBFETkvU1JzbBg2z268IKLQXKn1OSnFyCXJpi3QIevA81nQTaygOTeJUoDMEUCiNajdAJBpdFYFbLMUq5IoctROIc45856IFOtAIINQAz5OKgs9WYs9OY4CMrdC7QuXABS7CoLAc7EseYe1J2FkLROmJLEVAqGyIcbMRz9Eet8Eq3sKizfXLf9KI8uRaAoJJN5gWF0Gl3MYUb3ao9V4LFPYlUZpqwBWnJQc+cmOjpv5Co7nd3z+LTNh9xjIbzvFvzJv8hjX75/Fpmw+4xkN53i35k3+Qx68fEPn9Gh3s/b2nZJ+BUE3+f9vn/hHxpge9n7e07JPwKiXCCttzrQQ9Eg0x8NOHPGeJsxx2PD7NOCQlV1wCzOAMlEEHmP8AmDi08YtzdvEkcoYuGcu41Y4QOwWArZSilMtXlGr8ooBSlJc0B5uSaiL/AP8Ag2Zlu6VEgi46k8kAXixxqKNUUenz8sSMXQZX7HPXMLulw5YPk3Y/7Q9mtK0qCwWZyS5IOJO3PGHtMtiOUDU3WUSaZs2ZyxrFVVimovJblA1Csb1CcMC7fvhFxSaM7YdVCzZ4u9CMKamx5yOaKe62+RCU8WxUw5SajBqK10B2HXB5MmZxSi7qlpUpROAchmOp1M74nOObuluZe5YSMgp/JA1P4WAD6qZEDpwMsZWOLo5J3dCQOLBSak1Kqs1X1lz0RUVuoVBiTjnlV6HH/EdCXuLLu1mAluVVruNK+VgwzbOLH0OUEkCW4oBMV4ajUFgp0gB3amXPHf8AlWyKzI4JtAxz14n+8Slka/3ziyrcx1NUBgRTEcx19sEtG5q1FCRUJJQ4FMfCyAcVGsRWdBaK0uYGUScsMHFXY5Za3fmgiVlCSsJpW6XId6khq0weLMzcpUojk33Ya1JIzRrDgilIoTZEwmkpRB5TFBOajiz63/DzQlJS2GqY8ufdZnSCxNNRoKeFjqzidqmsm4VKJSonUnLAa8S+qGlbnrKSBeukJct4JKgWDmoDZZjYY60rc8kX2FGSCCCATnmyeUCQzj20lzSdgBlTZJkpSiQSSqWZqll+MUkr5IUKhJvpFCGYO8HsNimyFJnS5aXRMUFSykrEtYLBJJpi4B1vV8HTYUFKUh1DNIDZ3iNdQly3+b0qRxSG8k3i/kl2BvBxheTnRxGTx0iHI60q08WFIlpISXCwDeRxgYlKQGLBRKQzs4iUyzy0JK14qLBJcXXZqAco1pXKojmrsYIu83ILjk0YYZjMPRmpSLy1FclIUq8EhwkipIa6QcQSX/fFo5ZJS1EtSaZiCVKALrN1IAASHDCjO/Q79Gc3YtS+OUlOAUcKhRFFKY4gqSWGApHfs6FcWSlkBOBVUXjrPyaJeOdYeLTevhQcteWguoX3KqMCTSgrUjGNMJZE5VY6oBZUzJaApIflFS0oqu6OSVEgOEgHBxiDqMW7QQrlDKiGqCxejHWD09NlNpdBTKlJXKBWVBSEqUU3TdCxkwZ2/qrUuHc/dIy1OuWyyDyFBQSCplPdOtN1j7ecTN5vUIVnsrJTMCkrSSUhyygvwQ6UknNw7BhE0gEi+Dz1IASKAGlKAHNxlSOtudaJaJSRKQwQXKykeEUvhzMwD4a3INWdMlrK1LUQpnFAyiSKJqAHDks5N3MhoidPVFtKh9zrSmUPsyuYXUg3VG8hRxTnQBVXu4uKUrbq7rqmEKKuLSCCUoABYkg3izuym5tsNat1FgJCVEJSGDJCKVSkquNeN00JyJFHgtglGbM4wESuLYAg3lqUEhyxLpJrzCrM0aLElshZnscz6Ym6Q5BJF0uVUGsEkEMP22Rdm2OZLHKZYa8oBwqWCQTeBqC5TgCKnGOTbk8bOEpkSyk3VzGZKlv4SlykmhOGdTXCHs86YtTKC1qBAJAJcOzh8QXHSGxMEsOtWTQb6UHds+gVYc+yPaOB5b2BR9cv4UR4za5hdKVSuLKEJSoMUklgyiDUEguw5o9m4HR/0BxrOXj+FA/4iunVT+hxWppd8/i0zYfcYyG87xb8yb/IY1++fxaZsPuMZDed4t+ZN/kMepHxK+f0aHez9vadkn4FRPf7Kvbn2hLgOkBzh4acYhvZ+3tOyT8ColwgpJ3OtAGJSPjTGWLsxx2PEkXUrQlZUm6kJmXnNxIUFclq5tsIzwhaN0FKUACoSwxSlfJxc0za6GvGtMatFa0WlRRyRdlp5JU7mYsJJvOQCwYtRkuDjU1bSVqReUVKxUmrulJLnma6oVORqY8ZYdu5E37HWn252WyioXmSXc7VDEuHwbLB359stV1STeIcBwWNWBUA2D3qOMzB59slqB4tLAMEpJP1jl1EFdUG8QMgwOLVitYVdBSLymA5Ny8HxGvlBya4axBGKj7CluEk2sKF0sCC4F1yot5RNCkXAwAxUcnBlOnBWJJvlROPKwJdswXL0dtkXLBbUJ8FNxJQZapiklZLJvHlqPhKKsOSwugNhHMmzUiXfCyZl8ABhxQSwN44up1Uq4G2Ji3m2DKUrVZeUCjlP5Iw5V6ijgADTnq+uAyrMopDkKzYnk1vY3fCNXcHygdcRlW26CXckMDnRwAdWzn6LUu03iWDcmoIq45LlvYaAZR1tySJAWJCmurdqmtXJF73Y+x4vhAN00NwODkDQXgTUmo10x1iCZODgu4cnDGg56VbNotKmMl1JDeUxByNQ2JOOeMYyk2xFSatkXiCK0xwYAEHAEtVnH4YLKspUlK8UlYQ2JUaYJBvEMoVbygNcCWoGhNKUZ8uTt25AjWYuInrDl3NVJzKC1SDV+SlgS7NSFLSqGqKFt3FKFqSSAU8khJveDiCpzmdZdzXCLFjsiZYdjeDqABqABgCasSSKc4iVps6Q1AAQ5JDqxxAJoCpSwfwh+euJZAqVVpU4vg7uU1YM+cUm5LVjFIt6UrAuigcEhyoJ5XJLOkvewxzzctotKglnvJxSPKR4LPrILthUMWFIAwN5x5RKQksACkhy5zv/tsZ1gAMh00LkVwqGemL5vk2AhtJMljFSLwSElPJKlhRDpqCCQm9VjVwMBWgacq0qKgGWbqUsFBRYNeoD7W1wklMxaXWEpKglSjQpahUAa4F2vdFBGkTuXZ3SkrBRKDrWEn68kKLrVfZgWAAq4GRiMXGjDdFxi2cm0TlJAAWl+Uoh8LtXLDHBIPNlFZQmqUUqS5NVFwpgDiOUErqcj/zFm02VRUoS0LBQxCSxIBQVORR2Q70GTs4BoItQUlk3sBRnCRiGAxpltwrBGWhDtFlaXYAliCkMeVdvHFWAwydmeF9GV9W5SkLIYqPJoaVIFA2YzGUANsZgALoTkC5PPeJzLPzQvpi2AWSeLVQKqEkcosGNHyOrJ4fsB3N0LQJkoEkOtKFregDElN1NCSUmqqvycKvy0zBeQtdQkg0xLNRnZgdVccYaXPCnHKDu+ouCa4M5q+V4s2ENcADmrVugVatNYpzRCu9Rtj2ucla1VQkKchhRLVugAYFQGHnB2akErDYMpTAggFmwqKnbrJwZw5m8lSSLxIBCnqDjgfYM2bplY7l5IWVkC9fu40GCQAWrV2wvRT2FuAnJRV0gKYghNCdRPNQN7Y6dntKpUtSpU3kIUhTEXVXmBIZNVpBRmWoC0MuXJnSuMYy+LTcDFwtYQDemVZL3SBdzGbGOcsAEgEKBugGv9JBSPJNWq9OmM/PR/5K2L26Kr6kqWhSeMvqEw32mvVN1JdN28AHTjefZ7JwazAbKoJUVhE1SAo5shGGoB2bmjxlCXlpKTgLiUFg5IAK2a6kYDInEl3MescDqCLCoF34+Y7hj4CMRsb2NHT0qqX1/wClp6mm3z+LTNh9xjIbzvFvzJv8hjX75/Fpmw+4xkN53i35k3+Qx68fEPn9Gh3s/b2nZJ+BUPwhTbu5tpUXYIBLYtfS7Q29n7e07JPwKjrbsblptMlclZUErABKSygxCqFi1RETV2hx2PnLj5csC6kAglTnlOMrwoAAwNBVtRi2jc6UBxk9a03gZglyz9YSwUPrC4di7VLhOEepo4HLGC4XaH18Yk5k5orj+0EtXBDZJi76l2i87vxgd/0f4Yao8x9Niezr9+4JHmW4NkUEqmCUwSVoBUU3sACqaZhBQkIBGAe8qlYeesy7wUb4UJfJlmgCUkBKvKDMGThShBpHqUngssiTyTNGJa+CHIAKi6S6mSKnBucxGXwT2MBiZq/xLB9yR87BGUukxJSbZT20PHJkxPEi6qpJPF1ozipNL1AcKhSccoSwJigCQAHzwcPkHcNR2x1R7ErggsbkgzkvkFpYbAUHW2yIngfseap5x8tOZc+R8vGi6WdGWVnjNnShxefDk1wfFhkXFXMEmoDuM8xSr/06w3Owj19fAzYj5U+jsy0Bn1cj5YQ8vgasY8ufXF1pL7eRDfTYnIsjPIlzXLlWJchsWJq2GDgbccodc26XYABmz1YbQcf6s3j2A8EVk86f+tHc+WiCuB2xkk37Q5L/AGicsK3Hg7aYZGePoUCSWBySMGcAnMOHGHPEfCWQBytWseEXBwo+r3x7GeB+x+fPHMFpH/6QpfA9Y0kEKn0fy05hj5FIfbTDIzyFczBuZqnVXn5hzEVDQCam8xdqeTgMcecE/sI9mTwQWQeXaM3+sTXbyPbD/wCkNjZr8/8AWnufLwu2xELIzxlACTg95mreYg0JOdRhzDCBzbInEAANrLMxALVd3/djrj2f/Ryxs1+f+tPvuRNPBDYx5U/Ly0638yK7eYZJHj7S0iWbqlEcpQLFJc0YEGl0VxqXyaCzC0pICiy1J400UbwBFVs91izPjqcv65/pFY3cKnD/AHp2Zo1Uh5XBLZEggKn6x9YHB/p5NP7CJ7WfuVlkeRLtCjLuFgHcPylNynDs4SHUdTLxOdSdNTLS6WZw4epo7tWnPV2G0+0T+CWyKL3pyaAG6tIdmZ+RjyR0CI2jghsa8TOoXBC0uKg0NzCg+Xhx6aSE4NnicqcFuS7As5GxiWeuESVKKmF4PiSOkvXGjYc4zj2pfBBYiAAZqQGHJWnIk5oNa4xFHA/ZEuy7QBi3GJYHmFz5aK7efsL8bPGpaGS5rTWQH2UyAOOWWcA4JBcYM5JcUCWpi+Vczrj2j/R6xv4c9ndr6WwYeQ+FIkeCKyV5c8PqWmnODceDt5jyM8SE9saFxdUxvBsKkYORhlnBpdpCTfAKSmhS+RxdvCBw532x7MrggsZ8qd+pFH1ciIf6N2Lzp9Wflpy/2c8HbyHkZ42bReAICBSjUJJXVyfCNRsFMoiZnJNAXIUGe8kAKZONBV/7GPZFcDNiIu357fjTTDO5zQ6eBmxDyp/60f8A84XbyDKzxuXMZjQAkuSHLtSrMB2R7RwQzb1hWfXr+CX0xE8DliYi9Pr/AFppj/RzxpN7O9mVYZJlSSspKit1kEuQAagDzRlGuFgyhK2VFNMlvn8WmbD7jGQ3neLfmTf5DGv3z+LTNh9xjIbzvFvzJv8AIY74+IfP6OxuPujLkzp5mKCb3FAVHkoL0dx4Qjr6T2f0g6R2xmbfvVs61PdUHqbq1JBJNTQ4xW0Os/rOtX2wPKwSkjX6T2f0g6R2wtJ7P6QdI7YyGh1n9Z1q+2FodZ/WdavtgqI6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r9J7P6QdI7YWk9n9IOkdsZDQ6z+s61fbC0Os/rOtX2wVEKma/Sez+kHSO2FpPZ/SDpHbGQ0Os/rOtX2wtDrP6zrV9sFRCpmv0ns/pB0jthaT2f0g6R2xkNDrP6zrV9sLQ6z+s61fbBUQqZ393d3ZMyQtKVgkgsHGo88cDed4t/vm/yGH0Ns/rOtX2x2Nyty0SZdxD3XJqXxqamuMPRKkCi7tn/2Q==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4.bp.blogspot.com/_vxEaWyLdV44/TBVPiSRzfRI/AAAAAAAAA_A/Frx0NVq1mMo/s1600/Germany+-+best+overview+of-+Trittenhe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3152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North European Plain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Apple</dc:creator>
  <cp:lastModifiedBy>Susan Apple</cp:lastModifiedBy>
  <cp:revision>7</cp:revision>
  <dcterms:created xsi:type="dcterms:W3CDTF">2013-01-01T13:36:02Z</dcterms:created>
  <dcterms:modified xsi:type="dcterms:W3CDTF">2013-01-01T14:47:48Z</dcterms:modified>
</cp:coreProperties>
</file>