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94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t>9/12/2010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t>9/12/2010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t>9/12/2010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BFE81-9466-4126-ADEB-5CE50F1741CF}" type="datetimeFigureOut">
              <a:rPr lang="en-US" smtClean="0"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DD1-C99E-47EE-B945-1E6EBD3BE6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_Europe v 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34058">
            <a:off x="-76200" y="1192724"/>
            <a:ext cx="9273276" cy="459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rope-map-of-europe-physical-reli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7961313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Fjord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Long steep-sided glacial valley now filled by seawater</a:t>
            </a:r>
            <a:endParaRPr lang="en-US" dirty="0"/>
          </a:p>
        </p:txBody>
      </p:sp>
      <p:pic>
        <p:nvPicPr>
          <p:cNvPr id="4" name="Picture 3" descr="fjo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81200"/>
            <a:ext cx="6730789" cy="450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rope-map-of-europe-physical-reli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7961313" cy="6477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3048000" y="762000"/>
            <a:ext cx="609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743200" y="2362200"/>
            <a:ext cx="609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381000" y="4191000"/>
            <a:ext cx="609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276600" y="55626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105400" y="5638800"/>
            <a:ext cx="990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Rhine River</a:t>
            </a:r>
            <a:endParaRPr lang="en-US" dirty="0"/>
          </a:p>
        </p:txBody>
      </p:sp>
      <p:pic>
        <p:nvPicPr>
          <p:cNvPr id="4" name="Picture 3" descr="Map Rh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3276600" cy="48212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rhine-river-crui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828800"/>
            <a:ext cx="4667250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rope-map-of-europe-physical-reli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760349"/>
            <a:ext cx="6172200" cy="5021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524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Strait</a:t>
            </a:r>
          </a:p>
          <a:p>
            <a:pPr algn="ctr"/>
            <a:r>
              <a:rPr lang="en-US" sz="4000" dirty="0"/>
              <a:t>A</a:t>
            </a:r>
            <a:r>
              <a:rPr lang="en-US" sz="4000" dirty="0" smtClean="0"/>
              <a:t> narrow passage of water connecting two large bodies of water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143500" y="4914900"/>
            <a:ext cx="1066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43000" y="5638800"/>
            <a:ext cx="685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5029200" y="60198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5345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Gibraltar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4355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Bosporus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632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Dardanelles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35052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Peat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 highly organic material found in marshy or damp regions, composed of partially decayed vegetable matter: it is cut and dried for use as fuel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pea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971800"/>
            <a:ext cx="5105400" cy="3483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_Europe Climate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13548"/>
            <a:ext cx="5105400" cy="6492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19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Fjord Long steep-sided glacial valley now filled by seawater</vt:lpstr>
      <vt:lpstr>Slide 4</vt:lpstr>
      <vt:lpstr>Rhine River</vt:lpstr>
      <vt:lpstr>Slide 6</vt:lpstr>
      <vt:lpstr>Peat  A highly organic material found in marshy or damp regions, composed of partially decayed vegetable matter: it is cut and dried for use as fuel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Apple</dc:creator>
  <cp:lastModifiedBy>Susan Apple</cp:lastModifiedBy>
  <cp:revision>7</cp:revision>
  <dcterms:created xsi:type="dcterms:W3CDTF">2010-09-12T13:07:01Z</dcterms:created>
  <dcterms:modified xsi:type="dcterms:W3CDTF">2010-09-12T14:34:58Z</dcterms:modified>
</cp:coreProperties>
</file>