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61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86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BFE81-9466-4126-ADEB-5CE50F1741CF}" type="datetimeFigureOut">
              <a:rPr lang="en-US" smtClean="0"/>
              <a:pPr/>
              <a:t>9/12/2010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DBDD1-C99E-47EE-B945-1E6EBD3BE6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BFE81-9466-4126-ADEB-5CE50F1741CF}" type="datetimeFigureOut">
              <a:rPr lang="en-US" smtClean="0"/>
              <a:pPr/>
              <a:t>9/12/2010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DBDD1-C99E-47EE-B945-1E6EBD3BE6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BFE81-9466-4126-ADEB-5CE50F1741CF}" type="datetimeFigureOut">
              <a:rPr lang="en-US" smtClean="0"/>
              <a:pPr/>
              <a:t>9/12/2010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DBDD1-C99E-47EE-B945-1E6EBD3BE6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BFE81-9466-4126-ADEB-5CE50F1741CF}" type="datetimeFigureOut">
              <a:rPr lang="en-US" smtClean="0"/>
              <a:pPr/>
              <a:t>9/12/2010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DBDD1-C99E-47EE-B945-1E6EBD3BE6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BFE81-9466-4126-ADEB-5CE50F1741CF}" type="datetimeFigureOut">
              <a:rPr lang="en-US" smtClean="0"/>
              <a:pPr/>
              <a:t>9/12/2010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DBDD1-C99E-47EE-B945-1E6EBD3BE6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BFE81-9466-4126-ADEB-5CE50F1741CF}" type="datetimeFigureOut">
              <a:rPr lang="en-US" smtClean="0"/>
              <a:pPr/>
              <a:t>9/12/2010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DBDD1-C99E-47EE-B945-1E6EBD3BE6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BFE81-9466-4126-ADEB-5CE50F1741CF}" type="datetimeFigureOut">
              <a:rPr lang="en-US" smtClean="0"/>
              <a:pPr/>
              <a:t>9/12/2010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DBDD1-C99E-47EE-B945-1E6EBD3BE6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BFE81-9466-4126-ADEB-5CE50F1741CF}" type="datetimeFigureOut">
              <a:rPr lang="en-US" smtClean="0"/>
              <a:pPr/>
              <a:t>9/12/2010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DBDD1-C99E-47EE-B945-1E6EBD3BE6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BFE81-9466-4126-ADEB-5CE50F1741CF}" type="datetimeFigureOut">
              <a:rPr lang="en-US" smtClean="0"/>
              <a:pPr/>
              <a:t>9/12/2010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DBDD1-C99E-47EE-B945-1E6EBD3BE6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BFE81-9466-4126-ADEB-5CE50F1741CF}" type="datetimeFigureOut">
              <a:rPr lang="en-US" smtClean="0"/>
              <a:pPr/>
              <a:t>9/12/2010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DBDD1-C99E-47EE-B945-1E6EBD3BE6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BFE81-9466-4126-ADEB-5CE50F1741CF}" type="datetimeFigureOut">
              <a:rPr lang="en-US" smtClean="0"/>
              <a:pPr/>
              <a:t>9/12/2010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DBDD1-C99E-47EE-B945-1E6EBD3BE6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BFE81-9466-4126-ADEB-5CE50F1741CF}" type="datetimeFigureOut">
              <a:rPr lang="en-US" smtClean="0"/>
              <a:pPr/>
              <a:t>9/12/2010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DBDD1-C99E-47EE-B945-1E6EBD3BE6D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isual_Russia v U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976048">
            <a:off x="456244" y="1629427"/>
            <a:ext cx="8297571" cy="41216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isual_Russia Physic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32" y="533400"/>
            <a:ext cx="9031368" cy="5715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Visual_Russia Physic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798" y="2667000"/>
            <a:ext cx="5298402" cy="33528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3" name="Straight Arrow Connector 12"/>
          <p:cNvCxnSpPr/>
          <p:nvPr/>
        </p:nvCxnSpPr>
        <p:spPr>
          <a:xfrm>
            <a:off x="533400" y="3810000"/>
            <a:ext cx="1295400" cy="22860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Chernoze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3352800"/>
            <a:ext cx="3484164" cy="19206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0" y="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smtClean="0"/>
              <a:t>Black Earth Belt</a:t>
            </a:r>
          </a:p>
          <a:p>
            <a:pPr algn="ctr"/>
            <a:r>
              <a:rPr lang="en-US" sz="4000" dirty="0" smtClean="0"/>
              <a:t>Rich soil (</a:t>
            </a:r>
            <a:r>
              <a:rPr lang="en-US" sz="4000" dirty="0" err="1" smtClean="0"/>
              <a:t>chernozem</a:t>
            </a:r>
            <a:r>
              <a:rPr lang="en-US" sz="4000" dirty="0" smtClean="0"/>
              <a:t>) allows region to produce huge amounts of grains; “Breadbasket”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isual_Russia Climate 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918" y="533400"/>
            <a:ext cx="8616482" cy="5638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20</Words>
  <Application>Microsoft Office PowerPoint</Application>
  <PresentationFormat>On-screen Show (4:3)</PresentationFormat>
  <Paragraphs>2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Susan Apple</dc:creator>
  <cp:lastModifiedBy>Susan Apple</cp:lastModifiedBy>
  <cp:revision>10</cp:revision>
  <dcterms:created xsi:type="dcterms:W3CDTF">2010-09-12T13:07:01Z</dcterms:created>
  <dcterms:modified xsi:type="dcterms:W3CDTF">2010-09-12T16:01:22Z</dcterms:modified>
</cp:coreProperties>
</file>