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F2D96-DD6F-B24A-993E-0CD6D114AB4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ED93A-4F43-154F-AC13-0C00C6D13C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7970" y="451355"/>
            <a:ext cx="4356030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HCPSS Connect</a:t>
            </a:r>
          </a:p>
          <a:p>
            <a:pPr algn="ctr"/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err="1"/>
              <a:t>www.hcpss.me</a:t>
            </a:r>
            <a:r>
              <a:rPr lang="en-US" sz="2400" dirty="0"/>
              <a:t>/</a:t>
            </a:r>
            <a:endParaRPr lang="en-US" sz="2400" dirty="0" smtClean="0"/>
          </a:p>
          <a:p>
            <a:endParaRPr lang="en-US" sz="2800" dirty="0" smtClean="0"/>
          </a:p>
          <a:p>
            <a:pPr algn="ctr"/>
            <a:r>
              <a:rPr lang="en-US" sz="2800" b="1" u="sng" dirty="0" smtClean="0"/>
              <a:t>GMS’ Phone Number</a:t>
            </a:r>
          </a:p>
          <a:p>
            <a:pPr algn="ctr"/>
            <a:r>
              <a:rPr lang="en-US" sz="2400" dirty="0" smtClean="0"/>
              <a:t>410-313-5520</a:t>
            </a:r>
          </a:p>
          <a:p>
            <a:pPr algn="ctr"/>
            <a:r>
              <a:rPr lang="en-US" sz="2400" dirty="0" smtClean="0"/>
              <a:t>Planning Period: </a:t>
            </a:r>
            <a:r>
              <a:rPr lang="en-US" sz="2400" dirty="0"/>
              <a:t>8</a:t>
            </a:r>
            <a:r>
              <a:rPr lang="en-US" sz="2400" dirty="0" smtClean="0"/>
              <a:t>:</a:t>
            </a:r>
            <a:r>
              <a:rPr lang="en-US" sz="2400" dirty="0"/>
              <a:t>0</a:t>
            </a:r>
            <a:r>
              <a:rPr lang="en-US" sz="2400" dirty="0" smtClean="0"/>
              <a:t>0 </a:t>
            </a:r>
            <a:r>
              <a:rPr lang="en-US" sz="2400" dirty="0" smtClean="0"/>
              <a:t>to </a:t>
            </a:r>
            <a:r>
              <a:rPr lang="en-US" sz="2400" dirty="0" smtClean="0"/>
              <a:t>8:30</a:t>
            </a:r>
            <a:endParaRPr lang="en-US" sz="2400" dirty="0" smtClean="0"/>
          </a:p>
          <a:p>
            <a:endParaRPr lang="en-US" sz="2800" dirty="0" smtClean="0"/>
          </a:p>
          <a:p>
            <a:pPr algn="ctr"/>
            <a:r>
              <a:rPr lang="en-US" sz="2800" b="1" u="sng" dirty="0" smtClean="0"/>
              <a:t>Email</a:t>
            </a:r>
          </a:p>
          <a:p>
            <a:pPr algn="ctr"/>
            <a:r>
              <a:rPr lang="en-US" sz="2400" dirty="0" smtClean="0"/>
              <a:t>susan_apple@hcpss.org</a:t>
            </a:r>
          </a:p>
          <a:p>
            <a:pPr algn="ctr"/>
            <a:r>
              <a:rPr lang="en-US" sz="2400" dirty="0" smtClean="0"/>
              <a:t>I check email at 2:30 pm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Students may see me for additional help during homeroom and Wednesday’s Advisory Period</a:t>
            </a:r>
            <a:endParaRPr lang="en-US" sz="2400" b="1" dirty="0"/>
          </a:p>
        </p:txBody>
      </p:sp>
      <p:pic>
        <p:nvPicPr>
          <p:cNvPr id="2" name="Picture 1" descr="hcpss-logo-outl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53" y="521796"/>
            <a:ext cx="443983" cy="443983"/>
          </a:xfrm>
          <a:prstGeom prst="rect">
            <a:avLst/>
          </a:prstGeom>
        </p:spPr>
      </p:pic>
      <p:pic>
        <p:nvPicPr>
          <p:cNvPr id="3" name="Picture 2" descr="Screenshot 2015-09-07 10.37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45" y="4300275"/>
            <a:ext cx="1931748" cy="2470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shot 2017-09-10 19.05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55" y="110876"/>
            <a:ext cx="2695310" cy="2055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shot 2017-09-10 19.06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55" y="2212456"/>
            <a:ext cx="2698281" cy="20255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7-09-10 19.05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2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7-09-10 19.09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70"/>
            <a:ext cx="9144000" cy="64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4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9-07 10.44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7" y="110043"/>
            <a:ext cx="4129488" cy="5109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67377" y="1802422"/>
            <a:ext cx="4170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Announcements made  through the Canvas learning management system (HCPSS Connect) and directly through my web page (</a:t>
            </a:r>
            <a:r>
              <a:rPr lang="en-US" sz="2400" dirty="0" err="1" smtClean="0"/>
              <a:t>www.gmshistory.net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5" name="Picture 4" descr="Screenshot 2015-09-07 10.48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2" y="5301053"/>
            <a:ext cx="8281740" cy="1478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09 at 8.13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74" y="203784"/>
            <a:ext cx="62611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09 at 8.22.5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48" y="1"/>
            <a:ext cx="6078362" cy="670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09 at 8.13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40" y="225046"/>
            <a:ext cx="7104148" cy="628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73</Words>
  <Application>Microsoft Macintosh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Howard County Administrator</dc:creator>
  <cp:lastModifiedBy>Susan D. Apple</cp:lastModifiedBy>
  <cp:revision>5</cp:revision>
  <dcterms:created xsi:type="dcterms:W3CDTF">2014-09-09T12:10:39Z</dcterms:created>
  <dcterms:modified xsi:type="dcterms:W3CDTF">2017-09-10T23:12:13Z</dcterms:modified>
</cp:coreProperties>
</file>