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6" autoAdjust="0"/>
  </p:normalViewPr>
  <p:slideViewPr>
    <p:cSldViewPr>
      <p:cViewPr varScale="1">
        <p:scale>
          <a:sx n="60" d="100"/>
          <a:sy n="60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9737-2AC5-4D1B-BBDD-D0C718CC2228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A9282-CAB1-450C-9F1E-8A35BB5AD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762000"/>
            <a:ext cx="5784881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Dolphin" pitchFamily="34" charset="0"/>
              </a:rPr>
              <a:t>Civilizations of the Americas</a:t>
            </a:r>
            <a:endParaRPr lang="en-US" sz="4000" b="1" dirty="0">
              <a:latin typeface="Dolph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 Anc Civ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5946459" cy="609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Dolphin" pitchFamily="34" charset="0"/>
              </a:rPr>
              <a:t>Civilizations of the Americas</a:t>
            </a:r>
            <a:endParaRPr lang="en-US" sz="4000" b="1" dirty="0">
              <a:latin typeface="Dolph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643" y="0"/>
            <a:ext cx="6413957" cy="6858000"/>
          </a:xfrm>
          <a:prstGeom prst="rect">
            <a:avLst/>
          </a:prstGeom>
        </p:spPr>
      </p:pic>
      <p:pic>
        <p:nvPicPr>
          <p:cNvPr id="5" name="Picture 4" descr="maya-style-art-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5500" y="4648200"/>
            <a:ext cx="12065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2053" y="457200"/>
            <a:ext cx="1209947" cy="4267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5400" b="1" dirty="0" smtClean="0">
                <a:latin typeface="Dolphin" pitchFamily="34" charset="0"/>
              </a:rPr>
              <a:t>MAYA</a:t>
            </a:r>
            <a:endParaRPr lang="en-US" sz="5400" b="1" dirty="0">
              <a:latin typeface="Dolphi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t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"/>
            <a:ext cx="5029200" cy="66411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1" y="228600"/>
            <a:ext cx="2904803" cy="20573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52400" y="0"/>
            <a:ext cx="120994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Dolphin" pitchFamily="34" charset="0"/>
              </a:rPr>
              <a:t>AzTECS</a:t>
            </a:r>
            <a:endParaRPr lang="en-US" sz="5400" b="1" dirty="0">
              <a:latin typeface="Dolphin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205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hinampas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510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Tenochtitlan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360" y="2895600"/>
            <a:ext cx="222504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43600" y="6019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Human Sacrifice to the Sun God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52289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04800" y="0"/>
            <a:ext cx="120994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5400" b="1" dirty="0" smtClean="0">
                <a:latin typeface="Dolphin" pitchFamily="34" charset="0"/>
              </a:rPr>
              <a:t>INCAS</a:t>
            </a:r>
            <a:endParaRPr lang="en-US" sz="5400" b="1" dirty="0">
              <a:latin typeface="Dolphin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1000"/>
            <a:ext cx="1600200" cy="23275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"/>
            <a:ext cx="1524000" cy="21453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8675" y="3657600"/>
            <a:ext cx="2135725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7400" y="2667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Suspension Bridges and Roads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243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Quipus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344" y="1828800"/>
            <a:ext cx="2067256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57275"/>
            <a:ext cx="205740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9867"/>
            <a:ext cx="1905000" cy="2963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90600"/>
            <a:ext cx="184785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095971"/>
            <a:ext cx="2263219" cy="1695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867150"/>
            <a:ext cx="1800225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7270"/>
            <a:ext cx="914399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5400" b="1" dirty="0" smtClean="0">
                <a:latin typeface="Dolphin" pitchFamily="34" charset="0"/>
              </a:rPr>
              <a:t>Maya Achievements</a:t>
            </a:r>
            <a:endParaRPr lang="en-US" sz="5400" b="1" dirty="0">
              <a:latin typeface="Dolphin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676400"/>
            <a:ext cx="21442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70"/>
            <a:ext cx="914399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5400" b="1" dirty="0" smtClean="0">
                <a:latin typeface="Dolphin" pitchFamily="34" charset="0"/>
              </a:rPr>
              <a:t>Aztec Achievements</a:t>
            </a:r>
            <a:endParaRPr lang="en-US" sz="5400" b="1" dirty="0">
              <a:latin typeface="Dolphin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1"/>
            <a:ext cx="297180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70" y="3429000"/>
            <a:ext cx="290453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5697" y="1066800"/>
            <a:ext cx="204690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120" y="1066800"/>
            <a:ext cx="312928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428999"/>
            <a:ext cx="3733800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78483"/>
            <a:ext cx="2699656" cy="3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76600"/>
            <a:ext cx="21966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7270"/>
            <a:ext cx="914399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5400" b="1" dirty="0" smtClean="0">
                <a:latin typeface="Dolphin" pitchFamily="34" charset="0"/>
              </a:rPr>
              <a:t>Incas Achievements</a:t>
            </a:r>
            <a:endParaRPr lang="en-US" sz="5400" b="1" dirty="0">
              <a:latin typeface="Dolphin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838200"/>
            <a:ext cx="3276600" cy="2053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9" y="1066800"/>
            <a:ext cx="31307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953000"/>
            <a:ext cx="2441542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0071" y="1295400"/>
            <a:ext cx="21515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32262"/>
            <a:ext cx="2667001" cy="17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581400"/>
            <a:ext cx="2143125" cy="3162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Apple</dc:creator>
  <cp:lastModifiedBy>Susan Apple</cp:lastModifiedBy>
  <cp:revision>18</cp:revision>
  <dcterms:created xsi:type="dcterms:W3CDTF">2011-01-26T16:53:35Z</dcterms:created>
  <dcterms:modified xsi:type="dcterms:W3CDTF">2011-01-26T22:31:30Z</dcterms:modified>
</cp:coreProperties>
</file>