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C23E-AC64-1445-BB0D-8B181699AA5A}" type="datetimeFigureOut">
              <a:rPr lang="en-US" smtClean="0"/>
              <a:pPr/>
              <a:t>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CB760-0DEE-6349-8B12-80DADF10D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Constitution Project</a:t>
            </a:r>
            <a:endParaRPr lang="en-US" dirty="0"/>
          </a:p>
        </p:txBody>
      </p:sp>
      <p:pic>
        <p:nvPicPr>
          <p:cNvPr id="4" name="Picture 3" descr="Screen shot 2014-02-10 at 10.15.49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762" y="1572299"/>
            <a:ext cx="5604563" cy="381189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creen shot 2014-02-10 at 9.32.11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1168901"/>
            <a:ext cx="2472759" cy="44959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470907" y="5790276"/>
            <a:ext cx="3538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Copied and Paste</a:t>
            </a:r>
            <a:endParaRPr lang="en-US" sz="2400" b="1" dirty="0"/>
          </a:p>
        </p:txBody>
      </p:sp>
      <p:sp>
        <p:nvSpPr>
          <p:cNvPr id="8" name="Up Arrow 7"/>
          <p:cNvSpPr/>
          <p:nvPr/>
        </p:nvSpPr>
        <p:spPr>
          <a:xfrm>
            <a:off x="6014492" y="5488152"/>
            <a:ext cx="453455" cy="43443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578" y="6074984"/>
            <a:ext cx="3538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Print</a:t>
            </a:r>
            <a:endParaRPr lang="en-US" sz="2400" b="1" dirty="0"/>
          </a:p>
        </p:txBody>
      </p:sp>
      <p:sp>
        <p:nvSpPr>
          <p:cNvPr id="9" name="Up Arrow 8"/>
          <p:cNvSpPr/>
          <p:nvPr/>
        </p:nvSpPr>
        <p:spPr>
          <a:xfrm>
            <a:off x="1704163" y="5772860"/>
            <a:ext cx="453455" cy="43443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4-02-10 at 10.20.07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594" y="482743"/>
            <a:ext cx="6274690" cy="5882522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5502479" y="3868803"/>
            <a:ext cx="822960" cy="822960"/>
          </a:xfrm>
          <a:prstGeom prst="downArrow">
            <a:avLst>
              <a:gd name="adj1" fmla="val 50000"/>
              <a:gd name="adj2" fmla="val 57096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2-11 at 3.19.46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34" y="42016"/>
            <a:ext cx="3048000" cy="6858000"/>
          </a:xfrm>
          <a:prstGeom prst="rect">
            <a:avLst/>
          </a:prstGeom>
        </p:spPr>
      </p:pic>
      <p:pic>
        <p:nvPicPr>
          <p:cNvPr id="5" name="Picture 4" descr="Screen shot 2014-02-11 at 3.21.07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1916" y="-18441"/>
            <a:ext cx="4835751" cy="2691492"/>
          </a:xfrm>
          <a:prstGeom prst="rect">
            <a:avLst/>
          </a:prstGeom>
        </p:spPr>
      </p:pic>
      <p:sp>
        <p:nvSpPr>
          <p:cNvPr id="6" name="Up Arrow 5"/>
          <p:cNvSpPr/>
          <p:nvPr/>
        </p:nvSpPr>
        <p:spPr>
          <a:xfrm>
            <a:off x="5315849" y="1993712"/>
            <a:ext cx="900741" cy="135867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60977" y="3204718"/>
            <a:ext cx="549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Do not select if your cover is the first page.</a:t>
            </a:r>
            <a:endParaRPr lang="en-US" sz="2400" dirty="0"/>
          </a:p>
        </p:txBody>
      </p:sp>
      <p:pic>
        <p:nvPicPr>
          <p:cNvPr id="8" name="Picture 7" descr="Screen shot 2014-02-11 at 3.24.16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1916" y="3666383"/>
            <a:ext cx="3997908" cy="2905362"/>
          </a:xfrm>
          <a:prstGeom prst="rect">
            <a:avLst/>
          </a:prstGeom>
        </p:spPr>
      </p:pic>
      <p:sp>
        <p:nvSpPr>
          <p:cNvPr id="9" name="Left Arrow 8"/>
          <p:cNvSpPr/>
          <p:nvPr/>
        </p:nvSpPr>
        <p:spPr>
          <a:xfrm>
            <a:off x="7754256" y="5185682"/>
            <a:ext cx="822960" cy="822960"/>
          </a:xfrm>
          <a:prstGeom prst="lef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Constitution Project</vt:lpstr>
      <vt:lpstr>Slide 2</vt:lpstr>
      <vt:lpstr>Slide 3</vt:lpstr>
    </vt:vector>
  </TitlesOfParts>
  <Company>HCPSS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 Project</dc:title>
  <dc:creator>Howard County Administrator</dc:creator>
  <cp:lastModifiedBy>Howard County Administrator</cp:lastModifiedBy>
  <cp:revision>3</cp:revision>
  <cp:lastPrinted>2014-02-10T16:56:43Z</cp:lastPrinted>
  <dcterms:created xsi:type="dcterms:W3CDTF">2014-02-19T15:58:39Z</dcterms:created>
  <dcterms:modified xsi:type="dcterms:W3CDTF">2014-02-19T15:59:09Z</dcterms:modified>
</cp:coreProperties>
</file>