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CFCA-C415-B047-AFA8-ED7947C4CABF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8200-D563-9E4F-967D-5121DAC4F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7010"/>
            <a:ext cx="9144000" cy="1143000"/>
          </a:xfrm>
        </p:spPr>
        <p:txBody>
          <a:bodyPr/>
          <a:lstStyle/>
          <a:p>
            <a:r>
              <a:rPr lang="en-US" dirty="0" smtClean="0"/>
              <a:t>Cold War Movies</a:t>
            </a:r>
            <a:endParaRPr lang="en-US" dirty="0"/>
          </a:p>
        </p:txBody>
      </p:sp>
      <p:pic>
        <p:nvPicPr>
          <p:cNvPr id="4" name="Picture 3" descr="1040492d38e6e04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9" y="3741865"/>
            <a:ext cx="2800794" cy="2762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51CH-bC02YL._SY3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6" y="265944"/>
            <a:ext cx="2317750" cy="3511744"/>
          </a:xfrm>
          <a:prstGeom prst="rect">
            <a:avLst/>
          </a:prstGeom>
        </p:spPr>
      </p:pic>
      <p:pic>
        <p:nvPicPr>
          <p:cNvPr id="6" name="Picture 5" descr="movie_505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93" y="885990"/>
            <a:ext cx="2392132" cy="3464177"/>
          </a:xfrm>
          <a:prstGeom prst="rect">
            <a:avLst/>
          </a:prstGeom>
        </p:spPr>
      </p:pic>
      <p:pic>
        <p:nvPicPr>
          <p:cNvPr id="7" name="Picture 6" descr="movie_63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171" y="265944"/>
            <a:ext cx="2246580" cy="3579297"/>
          </a:xfrm>
          <a:prstGeom prst="rect">
            <a:avLst/>
          </a:prstGeom>
        </p:spPr>
      </p:pic>
      <p:pic>
        <p:nvPicPr>
          <p:cNvPr id="8" name="Picture 7" descr="movie_268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624" y="3668025"/>
            <a:ext cx="2080078" cy="3012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772"/>
            <a:ext cx="9144000" cy="1470025"/>
          </a:xfrm>
        </p:spPr>
        <p:txBody>
          <a:bodyPr/>
          <a:lstStyle/>
          <a:p>
            <a:r>
              <a:rPr lang="en-US" dirty="0" smtClean="0"/>
              <a:t>Chernobyl</a:t>
            </a:r>
            <a:endParaRPr lang="en-US" dirty="0"/>
          </a:p>
        </p:txBody>
      </p:sp>
      <p:pic>
        <p:nvPicPr>
          <p:cNvPr id="4" name="Picture 3" descr="The spread of radiation and caesium across Europ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26" y="1196228"/>
            <a:ext cx="7711674" cy="465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 paths of radioactivity into the human body and cases of thyroid canc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469" y="1033776"/>
            <a:ext cx="7253919" cy="4628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rnobyl sarcophagus as it is and plans for the future New Safe Confine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881" y="989473"/>
            <a:ext cx="7877546" cy="45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886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Lake </a:t>
            </a:r>
            <a:r>
              <a:rPr lang="en-US" sz="3600" i="1" dirty="0" err="1" smtClean="0"/>
              <a:t>Karachy</a:t>
            </a:r>
            <a:r>
              <a:rPr lang="en-US" sz="3600" i="1" dirty="0" smtClean="0"/>
              <a:t> – Most Polluted Place on Earth</a:t>
            </a:r>
            <a:endParaRPr lang="en-US" sz="3600" i="1" dirty="0"/>
          </a:p>
        </p:txBody>
      </p:sp>
      <p:pic>
        <p:nvPicPr>
          <p:cNvPr id="4" name="Picture 3" descr="Screen shot 2014-01-06 at 1.31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1" y="1258888"/>
            <a:ext cx="7758921" cy="51143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82"/>
            <a:ext cx="8229600" cy="1143000"/>
          </a:xfrm>
        </p:spPr>
        <p:txBody>
          <a:bodyPr/>
          <a:lstStyle/>
          <a:p>
            <a:r>
              <a:rPr lang="en-US" dirty="0" smtClean="0"/>
              <a:t>Aral Sea</a:t>
            </a:r>
            <a:endParaRPr lang="en-US" dirty="0"/>
          </a:p>
        </p:txBody>
      </p:sp>
      <p:pic>
        <p:nvPicPr>
          <p:cNvPr id="17410" name="Picture 2" descr="Aral Sea Maps Overtim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29921" y="1274890"/>
            <a:ext cx="8018146" cy="55332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Cold War Movies</vt:lpstr>
      <vt:lpstr>Chernobyl</vt:lpstr>
      <vt:lpstr>Slide 3</vt:lpstr>
      <vt:lpstr>Slide 4</vt:lpstr>
      <vt:lpstr>Lake Karachy – Most Polluted Place on Earth</vt:lpstr>
      <vt:lpstr>Aral Sea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County Administrator</dc:creator>
  <cp:lastModifiedBy>Howard County Administrator</cp:lastModifiedBy>
  <cp:revision>4</cp:revision>
  <dcterms:created xsi:type="dcterms:W3CDTF">2014-01-08T12:15:39Z</dcterms:created>
  <dcterms:modified xsi:type="dcterms:W3CDTF">2014-01-08T12:16:01Z</dcterms:modified>
</cp:coreProperties>
</file>